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Montserrat SemiBold"/>
      <p:regular r:id="rId15"/>
      <p:bold r:id="rId16"/>
      <p:italic r:id="rId17"/>
      <p:boldItalic r:id="rId18"/>
    </p:embeddedFont>
    <p:embeddedFont>
      <p:font typeface="Roboto"/>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5A4DA2-5A6D-45A5-9B2A-DFA78A48827E}">
  <a:tblStyle styleId="{CB5A4DA2-5A6D-45A5-9B2A-DFA78A48827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ontserrat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SemiBold-regular.fntdata"/><Relationship Id="rId14" Type="http://schemas.openxmlformats.org/officeDocument/2006/relationships/slide" Target="slides/slide8.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Roboto-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bba3eb3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bba3eb3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0b5f567871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0b5f567871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b5f567871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b5f567871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b5f567871_0_1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b5f567871_0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3" name="Shape 1713"/>
        <p:cNvGrpSpPr/>
        <p:nvPr/>
      </p:nvGrpSpPr>
      <p:grpSpPr>
        <a:xfrm>
          <a:off x="0" y="0"/>
          <a:ext cx="0" cy="0"/>
          <a:chOff x="0" y="0"/>
          <a:chExt cx="0" cy="0"/>
        </a:xfrm>
      </p:grpSpPr>
      <p:sp>
        <p:nvSpPr>
          <p:cNvPr id="1714" name="Google Shape;1714;g10b9b671a51_0_9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5" name="Google Shape;1715;g10b9b671a51_0_9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1" name="Shape 1751"/>
        <p:cNvGrpSpPr/>
        <p:nvPr/>
      </p:nvGrpSpPr>
      <p:grpSpPr>
        <a:xfrm>
          <a:off x="0" y="0"/>
          <a:ext cx="0" cy="0"/>
          <a:chOff x="0" y="0"/>
          <a:chExt cx="0" cy="0"/>
        </a:xfrm>
      </p:grpSpPr>
      <p:sp>
        <p:nvSpPr>
          <p:cNvPr id="1752" name="Google Shape;1752;g10b9b671a51_0_10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3" name="Google Shape;1753;g10b9b671a51_0_10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g10b9b671a51_0_10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5" name="Google Shape;1765;g10b9b671a51_0_10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8" name="Shape 1778"/>
        <p:cNvGrpSpPr/>
        <p:nvPr/>
      </p:nvGrpSpPr>
      <p:grpSpPr>
        <a:xfrm>
          <a:off x="0" y="0"/>
          <a:ext cx="0" cy="0"/>
          <a:chOff x="0" y="0"/>
          <a:chExt cx="0" cy="0"/>
        </a:xfrm>
      </p:grpSpPr>
      <p:sp>
        <p:nvSpPr>
          <p:cNvPr id="1779" name="Google Shape;1779;g10b9b671a51_0_10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0" name="Google Shape;1780;g10b9b671a51_0_10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 Id="rId11" Type="http://schemas.openxmlformats.org/officeDocument/2006/relationships/image" Target="../media/image15.png"/><Relationship Id="rId10"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18.jpg"/><Relationship Id="rId6" Type="http://schemas.openxmlformats.org/officeDocument/2006/relationships/image" Target="../media/image19.png"/><Relationship Id="rId7" Type="http://schemas.openxmlformats.org/officeDocument/2006/relationships/image" Target="../media/image9.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U8b1-gzB9gU" TargetMode="External"/><Relationship Id="rId4" Type="http://schemas.openxmlformats.org/officeDocument/2006/relationships/image" Target="../media/image3.png"/><Relationship Id="rId10" Type="http://schemas.openxmlformats.org/officeDocument/2006/relationships/image" Target="../media/image20.jpg"/><Relationship Id="rId9" Type="http://schemas.openxmlformats.org/officeDocument/2006/relationships/image" Target="../media/image23.jp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22.jpg"/><Relationship Id="rId8"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CropIn_leaf_nuron.png" id="54" name="Google Shape;54;p13"/>
          <p:cNvPicPr preferRelativeResize="0"/>
          <p:nvPr/>
        </p:nvPicPr>
        <p:blipFill>
          <a:blip r:embed="rId3">
            <a:alphaModFix/>
          </a:blip>
          <a:stretch>
            <a:fillRect/>
          </a:stretch>
        </p:blipFill>
        <p:spPr>
          <a:xfrm>
            <a:off x="3458325" y="930150"/>
            <a:ext cx="2227350" cy="866200"/>
          </a:xfrm>
          <a:prstGeom prst="rect">
            <a:avLst/>
          </a:prstGeom>
          <a:noFill/>
          <a:ln>
            <a:noFill/>
          </a:ln>
        </p:spPr>
      </p:pic>
      <p:sp>
        <p:nvSpPr>
          <p:cNvPr id="55" name="Google Shape;55;p13"/>
          <p:cNvSpPr txBox="1"/>
          <p:nvPr/>
        </p:nvSpPr>
        <p:spPr>
          <a:xfrm>
            <a:off x="1626900" y="1929200"/>
            <a:ext cx="58902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249C90"/>
                </a:solidFill>
                <a:latin typeface="Montserrat"/>
                <a:ea typeface="Montserrat"/>
                <a:cs typeface="Montserrat"/>
                <a:sym typeface="Montserrat"/>
              </a:rPr>
              <a:t>The GEF - IFAD Project</a:t>
            </a:r>
            <a:endParaRPr b="1" sz="2300">
              <a:solidFill>
                <a:srgbClr val="249C90"/>
              </a:solidFill>
              <a:latin typeface="Montserrat"/>
              <a:ea typeface="Montserrat"/>
              <a:cs typeface="Montserrat"/>
              <a:sym typeface="Montserrat"/>
            </a:endParaRPr>
          </a:p>
          <a:p>
            <a:pPr indent="0" lvl="0" marL="0" rtl="0" algn="ctr">
              <a:spcBef>
                <a:spcPts val="0"/>
              </a:spcBef>
              <a:spcAft>
                <a:spcPts val="0"/>
              </a:spcAft>
              <a:buNone/>
            </a:pPr>
            <a:r>
              <a:t/>
            </a:r>
            <a:endParaRPr b="1" sz="2300">
              <a:solidFill>
                <a:srgbClr val="249C90"/>
              </a:solidFill>
              <a:latin typeface="Montserrat"/>
              <a:ea typeface="Montserrat"/>
              <a:cs typeface="Montserrat"/>
              <a:sym typeface="Montserrat"/>
            </a:endParaRPr>
          </a:p>
          <a:p>
            <a:pPr indent="0" lvl="0" marL="0" rtl="0" algn="ctr">
              <a:spcBef>
                <a:spcPts val="0"/>
              </a:spcBef>
              <a:spcAft>
                <a:spcPts val="0"/>
              </a:spcAft>
              <a:buNone/>
            </a:pPr>
            <a:r>
              <a:rPr b="1" lang="en" sz="1600">
                <a:solidFill>
                  <a:srgbClr val="249C90"/>
                </a:solidFill>
                <a:latin typeface="Montserrat"/>
                <a:ea typeface="Montserrat"/>
                <a:cs typeface="Montserrat"/>
                <a:sym typeface="Montserrat"/>
              </a:rPr>
              <a:t>Project countries : Ethiopia, Rwanda, Mozambique </a:t>
            </a:r>
            <a:endParaRPr b="1" sz="1600">
              <a:solidFill>
                <a:srgbClr val="249C90"/>
              </a:solidFill>
              <a:latin typeface="Montserrat"/>
              <a:ea typeface="Montserrat"/>
              <a:cs typeface="Montserrat"/>
              <a:sym typeface="Montserrat"/>
            </a:endParaRPr>
          </a:p>
        </p:txBody>
      </p:sp>
      <p:pic>
        <p:nvPicPr>
          <p:cNvPr id="56" name="Google Shape;56;p13"/>
          <p:cNvPicPr preferRelativeResize="0"/>
          <p:nvPr/>
        </p:nvPicPr>
        <p:blipFill>
          <a:blip r:embed="rId4">
            <a:alphaModFix/>
          </a:blip>
          <a:stretch>
            <a:fillRect/>
          </a:stretch>
        </p:blipFill>
        <p:spPr>
          <a:xfrm>
            <a:off x="668776" y="590360"/>
            <a:ext cx="1808717" cy="1029776"/>
          </a:xfrm>
          <a:prstGeom prst="rect">
            <a:avLst/>
          </a:prstGeom>
          <a:noFill/>
          <a:ln>
            <a:noFill/>
          </a:ln>
        </p:spPr>
      </p:pic>
      <p:pic>
        <p:nvPicPr>
          <p:cNvPr id="57" name="Google Shape;57;p13"/>
          <p:cNvPicPr preferRelativeResize="0"/>
          <p:nvPr/>
        </p:nvPicPr>
        <p:blipFill>
          <a:blip r:embed="rId5">
            <a:alphaModFix/>
          </a:blip>
          <a:stretch>
            <a:fillRect/>
          </a:stretch>
        </p:blipFill>
        <p:spPr>
          <a:xfrm>
            <a:off x="6849005" y="590351"/>
            <a:ext cx="1853696" cy="1029775"/>
          </a:xfrm>
          <a:prstGeom prst="rect">
            <a:avLst/>
          </a:prstGeom>
          <a:noFill/>
          <a:ln>
            <a:noFill/>
          </a:ln>
        </p:spPr>
      </p:pic>
      <p:sp>
        <p:nvSpPr>
          <p:cNvPr id="58" name="Google Shape;58;p13"/>
          <p:cNvSpPr txBox="1"/>
          <p:nvPr/>
        </p:nvSpPr>
        <p:spPr>
          <a:xfrm>
            <a:off x="1279500" y="3277350"/>
            <a:ext cx="6585000" cy="167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249C90"/>
                </a:solidFill>
                <a:latin typeface="Montserrat"/>
                <a:ea typeface="Montserrat"/>
                <a:cs typeface="Montserrat"/>
                <a:sym typeface="Montserrat"/>
              </a:rPr>
              <a:t>“SMARTFARM”</a:t>
            </a:r>
            <a:endParaRPr b="1" sz="2300">
              <a:solidFill>
                <a:srgbClr val="249C90"/>
              </a:solidFill>
              <a:latin typeface="Montserrat"/>
              <a:ea typeface="Montserrat"/>
              <a:cs typeface="Montserrat"/>
              <a:sym typeface="Montserrat"/>
            </a:endParaRPr>
          </a:p>
          <a:p>
            <a:pPr indent="0" lvl="0" marL="0" rtl="0" algn="ctr">
              <a:spcBef>
                <a:spcPts val="0"/>
              </a:spcBef>
              <a:spcAft>
                <a:spcPts val="0"/>
              </a:spcAft>
              <a:buNone/>
            </a:pPr>
            <a:r>
              <a:rPr b="1" lang="en" sz="1700">
                <a:solidFill>
                  <a:schemeClr val="dk2"/>
                </a:solidFill>
                <a:latin typeface="Montserrat"/>
                <a:ea typeface="Montserrat"/>
                <a:cs typeface="Montserrat"/>
                <a:sym typeface="Montserrat"/>
              </a:rPr>
              <a:t>Winner at </a:t>
            </a:r>
            <a:endParaRPr b="1" sz="17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700">
                <a:solidFill>
                  <a:schemeClr val="dk2"/>
                </a:solidFill>
                <a:highlight>
                  <a:srgbClr val="FFFFFF"/>
                </a:highlight>
              </a:rPr>
              <a:t>GEF Challenge Program for Adaptation Innovation </a:t>
            </a:r>
            <a:endParaRPr b="1" sz="1700">
              <a:solidFill>
                <a:schemeClr val="dk2"/>
              </a:solidFill>
              <a:highlight>
                <a:srgbClr val="FFFFFF"/>
              </a:highlight>
            </a:endParaRPr>
          </a:p>
          <a:p>
            <a:pPr indent="0" lvl="0" marL="0" rtl="0" algn="ctr">
              <a:spcBef>
                <a:spcPts val="0"/>
              </a:spcBef>
              <a:spcAft>
                <a:spcPts val="0"/>
              </a:spcAft>
              <a:buNone/>
            </a:pPr>
            <a:r>
              <a:rPr b="1" lang="en" sz="1700">
                <a:solidFill>
                  <a:schemeClr val="dk2"/>
                </a:solidFill>
                <a:highlight>
                  <a:srgbClr val="FFFFFF"/>
                </a:highlight>
              </a:rPr>
              <a:t>UNFCCC COP26 Glasgow</a:t>
            </a:r>
            <a:endParaRPr b="1" sz="1700">
              <a:solidFill>
                <a:schemeClr val="dk2"/>
              </a:solidFill>
              <a:highlight>
                <a:srgbClr val="FFFFFF"/>
              </a:highlight>
            </a:endParaRPr>
          </a:p>
          <a:p>
            <a:pPr indent="0" lvl="0" marL="0" rtl="0" algn="ctr">
              <a:spcBef>
                <a:spcPts val="0"/>
              </a:spcBef>
              <a:spcAft>
                <a:spcPts val="0"/>
              </a:spcAft>
              <a:buNone/>
            </a:pPr>
            <a:r>
              <a:t/>
            </a:r>
            <a:endParaRPr b="1" sz="2300">
              <a:solidFill>
                <a:srgbClr val="249C9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98477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800">
                <a:solidFill>
                  <a:schemeClr val="accent5"/>
                </a:solidFill>
              </a:rPr>
              <a:t>STRATEGIES TO ADDRESS THE STATED CLIMATE ADAPTATION</a:t>
            </a:r>
            <a:endParaRPr b="1" sz="1800">
              <a:solidFill>
                <a:schemeClr val="accent5"/>
              </a:solidFill>
            </a:endParaRPr>
          </a:p>
        </p:txBody>
      </p:sp>
      <p:grpSp>
        <p:nvGrpSpPr>
          <p:cNvPr id="64" name="Google Shape;64;p14"/>
          <p:cNvGrpSpPr/>
          <p:nvPr/>
        </p:nvGrpSpPr>
        <p:grpSpPr>
          <a:xfrm>
            <a:off x="5632317" y="1723175"/>
            <a:ext cx="3305700" cy="3483050"/>
            <a:chOff x="5632317" y="1189775"/>
            <a:chExt cx="3305700" cy="3483050"/>
          </a:xfrm>
        </p:grpSpPr>
        <p:sp>
          <p:nvSpPr>
            <p:cNvPr id="65" name="Google Shape;65;p14"/>
            <p:cNvSpPr/>
            <p:nvPr/>
          </p:nvSpPr>
          <p:spPr>
            <a:xfrm>
              <a:off x="5632317" y="1189775"/>
              <a:ext cx="3305700" cy="669000"/>
            </a:xfrm>
            <a:prstGeom prst="chevron">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COMPONENT 3</a:t>
              </a:r>
              <a:endParaRPr>
                <a:solidFill>
                  <a:srgbClr val="FFFFFF"/>
                </a:solidFill>
                <a:latin typeface="Roboto"/>
                <a:ea typeface="Roboto"/>
                <a:cs typeface="Roboto"/>
                <a:sym typeface="Roboto"/>
              </a:endParaRPr>
            </a:p>
          </p:txBody>
        </p:sp>
        <p:sp>
          <p:nvSpPr>
            <p:cNvPr id="66" name="Google Shape;66;p14"/>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100">
                  <a:latin typeface="Roboto"/>
                  <a:ea typeface="Roboto"/>
                  <a:cs typeface="Roboto"/>
                  <a:sym typeface="Roboto"/>
                </a:rPr>
                <a:t>Knowledge management &amp; sharing learnings</a:t>
              </a:r>
              <a:endParaRPr sz="1100">
                <a:latin typeface="Roboto"/>
                <a:ea typeface="Roboto"/>
                <a:cs typeface="Roboto"/>
                <a:sym typeface="Roboto"/>
              </a:endParaRPr>
            </a:p>
            <a:p>
              <a:pPr indent="0" lvl="0" marL="0" rtl="0" algn="ctr">
                <a:lnSpc>
                  <a:spcPct val="115000"/>
                </a:lnSpc>
                <a:spcBef>
                  <a:spcPts val="0"/>
                </a:spcBef>
                <a:spcAft>
                  <a:spcPts val="0"/>
                </a:spcAft>
                <a:buNone/>
              </a:pPr>
              <a:r>
                <a:rPr lang="en" sz="1100">
                  <a:latin typeface="Roboto"/>
                  <a:ea typeface="Roboto"/>
                  <a:cs typeface="Roboto"/>
                  <a:sym typeface="Roboto"/>
                </a:rPr>
                <a:t>From climate adaptation digital models, and building partnerships with research institutions , govts , development partners for scalability, replicability, and sustainability. The objective is to develop the advance phase of the project on access to markets and access to finance for </a:t>
              </a:r>
              <a:r>
                <a:rPr lang="en" sz="1100">
                  <a:latin typeface="Roboto"/>
                  <a:ea typeface="Roboto"/>
                  <a:cs typeface="Roboto"/>
                  <a:sym typeface="Roboto"/>
                </a:rPr>
                <a:t>smallholder farmers</a:t>
              </a:r>
              <a:r>
                <a:rPr lang="en" sz="1100">
                  <a:latin typeface="Roboto"/>
                  <a:ea typeface="Roboto"/>
                  <a:cs typeface="Roboto"/>
                  <a:sym typeface="Roboto"/>
                </a:rPr>
                <a:t>.   </a:t>
              </a:r>
              <a:endParaRPr sz="1100">
                <a:latin typeface="Roboto"/>
                <a:ea typeface="Roboto"/>
                <a:cs typeface="Roboto"/>
                <a:sym typeface="Roboto"/>
              </a:endParaRPr>
            </a:p>
          </p:txBody>
        </p:sp>
      </p:grpSp>
      <p:grpSp>
        <p:nvGrpSpPr>
          <p:cNvPr id="67" name="Google Shape;67;p14"/>
          <p:cNvGrpSpPr/>
          <p:nvPr/>
        </p:nvGrpSpPr>
        <p:grpSpPr>
          <a:xfrm>
            <a:off x="0" y="1723389"/>
            <a:ext cx="3546900" cy="2860036"/>
            <a:chOff x="0" y="1189989"/>
            <a:chExt cx="3546900" cy="2860036"/>
          </a:xfrm>
        </p:grpSpPr>
        <p:sp>
          <p:nvSpPr>
            <p:cNvPr id="68" name="Google Shape;68;p14"/>
            <p:cNvSpPr/>
            <p:nvPr/>
          </p:nvSpPr>
          <p:spPr>
            <a:xfrm>
              <a:off x="0" y="1189989"/>
              <a:ext cx="3546900" cy="669000"/>
            </a:xfrm>
            <a:prstGeom prst="homePlate">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COMPONENT 1</a:t>
              </a:r>
              <a:endParaRPr>
                <a:solidFill>
                  <a:srgbClr val="FFFFFF"/>
                </a:solidFill>
                <a:latin typeface="Roboto"/>
                <a:ea typeface="Roboto"/>
                <a:cs typeface="Roboto"/>
                <a:sym typeface="Roboto"/>
              </a:endParaRPr>
            </a:p>
          </p:txBody>
        </p:sp>
        <p:sp>
          <p:nvSpPr>
            <p:cNvPr id="69" name="Google Shape;69;p14"/>
            <p:cNvSpPr txBox="1"/>
            <p:nvPr/>
          </p:nvSpPr>
          <p:spPr>
            <a:xfrm>
              <a:off x="655350" y="2057125"/>
              <a:ext cx="2236200" cy="199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000">
                  <a:latin typeface="Roboto"/>
                  <a:ea typeface="Roboto"/>
                  <a:cs typeface="Roboto"/>
                  <a:sym typeface="Roboto"/>
                </a:rPr>
                <a:t>Deployment and scaling up of SMARTFARM</a:t>
              </a:r>
              <a:endParaRPr b="1" sz="1000">
                <a:latin typeface="Roboto"/>
                <a:ea typeface="Roboto"/>
                <a:cs typeface="Roboto"/>
                <a:sym typeface="Roboto"/>
              </a:endParaRPr>
            </a:p>
            <a:p>
              <a:pPr indent="0" lvl="0" marL="0" rtl="0" algn="ctr">
                <a:lnSpc>
                  <a:spcPct val="115000"/>
                </a:lnSpc>
                <a:spcBef>
                  <a:spcPts val="0"/>
                </a:spcBef>
                <a:spcAft>
                  <a:spcPts val="0"/>
                </a:spcAft>
                <a:buNone/>
              </a:pPr>
              <a:r>
                <a:rPr lang="en" sz="1000">
                  <a:latin typeface="Roboto"/>
                  <a:ea typeface="Roboto"/>
                  <a:cs typeface="Roboto"/>
                  <a:sym typeface="Roboto"/>
                </a:rPr>
                <a:t>To support 200,000 Smallholder farmers (SHFs) for two years to deliver climate smart &amp; precision agriculture (CSA) being data driven built on </a:t>
              </a:r>
              <a:r>
                <a:rPr lang="en" sz="1000">
                  <a:latin typeface="Roboto"/>
                  <a:ea typeface="Roboto"/>
                  <a:cs typeface="Roboto"/>
                  <a:sym typeface="Roboto"/>
                </a:rPr>
                <a:t>digital technologies. This component also identifies farmer institutions which will act as grassroots institutions responsible for digital technology adoption and collective bargaining power for farmers.</a:t>
              </a:r>
              <a:endParaRPr sz="1000">
                <a:latin typeface="Roboto"/>
                <a:ea typeface="Roboto"/>
                <a:cs typeface="Roboto"/>
                <a:sym typeface="Roboto"/>
              </a:endParaRPr>
            </a:p>
          </p:txBody>
        </p:sp>
      </p:grpSp>
      <p:grpSp>
        <p:nvGrpSpPr>
          <p:cNvPr id="70" name="Google Shape;70;p14"/>
          <p:cNvGrpSpPr/>
          <p:nvPr/>
        </p:nvGrpSpPr>
        <p:grpSpPr>
          <a:xfrm>
            <a:off x="2944204" y="1723175"/>
            <a:ext cx="3305700" cy="3483050"/>
            <a:chOff x="2944204" y="1189775"/>
            <a:chExt cx="3305700" cy="3483050"/>
          </a:xfrm>
        </p:grpSpPr>
        <p:sp>
          <p:nvSpPr>
            <p:cNvPr id="71" name="Google Shape;71;p14"/>
            <p:cNvSpPr/>
            <p:nvPr/>
          </p:nvSpPr>
          <p:spPr>
            <a:xfrm>
              <a:off x="2944204" y="1189775"/>
              <a:ext cx="3305700" cy="669000"/>
            </a:xfrm>
            <a:prstGeom prst="chevron">
              <a:avLst>
                <a:gd fmla="val 50000" name="adj"/>
              </a:avLst>
            </a:prstGeom>
            <a:solidFill>
              <a:srgbClr val="1D7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COMPONENT 2</a:t>
              </a:r>
              <a:endParaRPr>
                <a:solidFill>
                  <a:srgbClr val="FFFFFF"/>
                </a:solidFill>
                <a:latin typeface="Roboto"/>
                <a:ea typeface="Roboto"/>
                <a:cs typeface="Roboto"/>
                <a:sym typeface="Roboto"/>
              </a:endParaRPr>
            </a:p>
          </p:txBody>
        </p:sp>
        <p:sp>
          <p:nvSpPr>
            <p:cNvPr id="72" name="Google Shape;72;p14"/>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100">
                  <a:latin typeface="Roboto"/>
                  <a:ea typeface="Roboto"/>
                  <a:cs typeface="Roboto"/>
                  <a:sym typeface="Roboto"/>
                </a:rPr>
                <a:t>Capacity building</a:t>
              </a:r>
              <a:endParaRPr b="1" sz="1100">
                <a:latin typeface="Roboto"/>
                <a:ea typeface="Roboto"/>
                <a:cs typeface="Roboto"/>
                <a:sym typeface="Roboto"/>
              </a:endParaRPr>
            </a:p>
            <a:p>
              <a:pPr indent="0" lvl="0" marL="0" rtl="0" algn="ctr">
                <a:lnSpc>
                  <a:spcPct val="115000"/>
                </a:lnSpc>
                <a:spcBef>
                  <a:spcPts val="0"/>
                </a:spcBef>
                <a:spcAft>
                  <a:spcPts val="0"/>
                </a:spcAft>
                <a:buNone/>
              </a:pPr>
              <a:r>
                <a:rPr lang="en" sz="1100">
                  <a:latin typeface="Roboto"/>
                  <a:ea typeface="Roboto"/>
                  <a:cs typeface="Roboto"/>
                  <a:sym typeface="Roboto"/>
                </a:rPr>
                <a:t>2000 village based extension workers / field officers / agri-entrepreneurs on digital technologies to support the climate smart &amp; precision agriculture implementation for grassroots/farmers institutions.</a:t>
              </a:r>
              <a:endParaRPr sz="1100">
                <a:latin typeface="Roboto"/>
                <a:ea typeface="Roboto"/>
                <a:cs typeface="Roboto"/>
                <a:sym typeface="Roboto"/>
              </a:endParaRPr>
            </a:p>
          </p:txBody>
        </p:sp>
      </p:grpSp>
      <p:pic>
        <p:nvPicPr>
          <p:cNvPr descr="CropIn_leaf_nuron.png" id="73" name="Google Shape;73;p14"/>
          <p:cNvPicPr preferRelativeResize="0"/>
          <p:nvPr/>
        </p:nvPicPr>
        <p:blipFill>
          <a:blip r:embed="rId3">
            <a:alphaModFix/>
          </a:blip>
          <a:stretch>
            <a:fillRect/>
          </a:stretch>
        </p:blipFill>
        <p:spPr>
          <a:xfrm>
            <a:off x="152400" y="152400"/>
            <a:ext cx="1005900" cy="391183"/>
          </a:xfrm>
          <a:prstGeom prst="rect">
            <a:avLst/>
          </a:prstGeom>
          <a:noFill/>
          <a:ln>
            <a:noFill/>
          </a:ln>
        </p:spPr>
      </p:pic>
      <p:sp>
        <p:nvSpPr>
          <p:cNvPr id="74" name="Google Shape;74;p14"/>
          <p:cNvSpPr txBox="1"/>
          <p:nvPr/>
        </p:nvSpPr>
        <p:spPr>
          <a:xfrm>
            <a:off x="2291750" y="207400"/>
            <a:ext cx="42723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249C90"/>
                </a:solidFill>
                <a:latin typeface="Montserrat"/>
                <a:ea typeface="Montserrat"/>
                <a:cs typeface="Montserrat"/>
                <a:sym typeface="Montserrat"/>
              </a:rPr>
              <a:t>The GEF - IFAD Project</a:t>
            </a:r>
            <a:endParaRPr b="1" sz="2300">
              <a:solidFill>
                <a:srgbClr val="249C90"/>
              </a:solidFill>
              <a:latin typeface="Montserrat"/>
              <a:ea typeface="Montserrat"/>
              <a:cs typeface="Montserrat"/>
              <a:sym typeface="Montserrat"/>
            </a:endParaRPr>
          </a:p>
          <a:p>
            <a:pPr indent="0" lvl="0" marL="0" rtl="0" algn="ctr">
              <a:spcBef>
                <a:spcPts val="0"/>
              </a:spcBef>
              <a:spcAft>
                <a:spcPts val="0"/>
              </a:spcAft>
              <a:buNone/>
            </a:pPr>
            <a:r>
              <a:rPr b="1" lang="en" sz="1200">
                <a:solidFill>
                  <a:srgbClr val="249C90"/>
                </a:solidFill>
                <a:latin typeface="Montserrat"/>
                <a:ea typeface="Montserrat"/>
                <a:cs typeface="Montserrat"/>
                <a:sym typeface="Montserrat"/>
              </a:rPr>
              <a:t>Project countries : Ethiopia, Rwanda, Mozambique </a:t>
            </a:r>
            <a:endParaRPr b="1" sz="1200">
              <a:solidFill>
                <a:srgbClr val="249C90"/>
              </a:solidFill>
              <a:latin typeface="Montserrat"/>
              <a:ea typeface="Montserrat"/>
              <a:cs typeface="Montserrat"/>
              <a:sym typeface="Montserrat"/>
            </a:endParaRPr>
          </a:p>
        </p:txBody>
      </p:sp>
      <p:pic>
        <p:nvPicPr>
          <p:cNvPr id="75" name="Google Shape;75;p14"/>
          <p:cNvPicPr preferRelativeResize="0"/>
          <p:nvPr/>
        </p:nvPicPr>
        <p:blipFill>
          <a:blip r:embed="rId4">
            <a:alphaModFix/>
          </a:blip>
          <a:stretch>
            <a:fillRect/>
          </a:stretch>
        </p:blipFill>
        <p:spPr>
          <a:xfrm>
            <a:off x="6880399" y="105625"/>
            <a:ext cx="1005891" cy="572701"/>
          </a:xfrm>
          <a:prstGeom prst="rect">
            <a:avLst/>
          </a:prstGeom>
          <a:noFill/>
          <a:ln>
            <a:noFill/>
          </a:ln>
        </p:spPr>
      </p:pic>
      <p:pic>
        <p:nvPicPr>
          <p:cNvPr id="76" name="Google Shape;76;p14"/>
          <p:cNvPicPr preferRelativeResize="0"/>
          <p:nvPr/>
        </p:nvPicPr>
        <p:blipFill>
          <a:blip r:embed="rId5">
            <a:alphaModFix/>
          </a:blip>
          <a:stretch>
            <a:fillRect/>
          </a:stretch>
        </p:blipFill>
        <p:spPr>
          <a:xfrm>
            <a:off x="8065475" y="105613"/>
            <a:ext cx="872550" cy="484743"/>
          </a:xfrm>
          <a:prstGeom prst="rect">
            <a:avLst/>
          </a:prstGeom>
          <a:noFill/>
          <a:ln>
            <a:noFill/>
          </a:ln>
        </p:spPr>
      </p:pic>
      <p:sp>
        <p:nvSpPr>
          <p:cNvPr id="77" name="Google Shape;77;p14"/>
          <p:cNvSpPr txBox="1"/>
          <p:nvPr/>
        </p:nvSpPr>
        <p:spPr>
          <a:xfrm>
            <a:off x="59075" y="4865675"/>
            <a:ext cx="5019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0B5394"/>
                </a:solidFill>
              </a:rPr>
              <a:t>CROPIN Global Agricultural Development Centre, The Hague, Netherlands</a:t>
            </a:r>
            <a:endParaRPr sz="800">
              <a:solidFill>
                <a:srgbClr val="0B539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77913" y="273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rPr>
              <a:t>FOUR STEP PROCESS</a:t>
            </a:r>
            <a:endParaRPr b="1" sz="1800">
              <a:solidFill>
                <a:schemeClr val="accent5"/>
              </a:solidFill>
            </a:endParaRPr>
          </a:p>
          <a:p>
            <a:pPr indent="0" lvl="0" marL="0" rtl="0" algn="ctr">
              <a:spcBef>
                <a:spcPts val="0"/>
              </a:spcBef>
              <a:spcAft>
                <a:spcPts val="0"/>
              </a:spcAft>
              <a:buClr>
                <a:schemeClr val="dk1"/>
              </a:buClr>
              <a:buSzPts val="1100"/>
              <a:buFont typeface="Arial"/>
              <a:buNone/>
            </a:pPr>
            <a:r>
              <a:rPr b="1" lang="en" sz="1000">
                <a:solidFill>
                  <a:schemeClr val="accent3"/>
                </a:solidFill>
              </a:rPr>
              <a:t>Site-specific &amp; Region-specific Digital Agriculture Solutioning Approach</a:t>
            </a:r>
            <a:endParaRPr b="1" sz="1000">
              <a:solidFill>
                <a:schemeClr val="accent3"/>
              </a:solidFill>
            </a:endParaRPr>
          </a:p>
        </p:txBody>
      </p:sp>
      <p:grpSp>
        <p:nvGrpSpPr>
          <p:cNvPr id="83" name="Google Shape;83;p15"/>
          <p:cNvGrpSpPr/>
          <p:nvPr/>
        </p:nvGrpSpPr>
        <p:grpSpPr>
          <a:xfrm>
            <a:off x="2917345" y="579619"/>
            <a:ext cx="3768522" cy="3774409"/>
            <a:chOff x="2675582" y="676586"/>
            <a:chExt cx="3793942" cy="3790328"/>
          </a:xfrm>
        </p:grpSpPr>
        <p:sp>
          <p:nvSpPr>
            <p:cNvPr id="84" name="Google Shape;84;p15"/>
            <p:cNvSpPr/>
            <p:nvPr/>
          </p:nvSpPr>
          <p:spPr>
            <a:xfrm rot="-7199815">
              <a:off x="3183352" y="1184485"/>
              <a:ext cx="2774659" cy="2774659"/>
            </a:xfrm>
            <a:prstGeom prst="blockArc">
              <a:avLst>
                <a:gd fmla="val 12622480" name="adj1"/>
                <a:gd fmla="val 18176457" name="adj2"/>
                <a:gd fmla="val 20786" name="adj3"/>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rot="-1799815">
              <a:off x="3183352" y="1184357"/>
              <a:ext cx="2774659" cy="2774659"/>
            </a:xfrm>
            <a:prstGeom prst="blockArc">
              <a:avLst>
                <a:gd fmla="val 12622480" name="adj1"/>
                <a:gd fmla="val 18176457" name="adj2"/>
                <a:gd fmla="val 20786" name="adj3"/>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rot="3600185">
              <a:off x="3187094" y="1184439"/>
              <a:ext cx="2774659" cy="2774659"/>
            </a:xfrm>
            <a:prstGeom prst="blockArc">
              <a:avLst>
                <a:gd fmla="val 12564381" name="adj1"/>
                <a:gd fmla="val 18346131" name="adj2"/>
                <a:gd fmla="val 20844" name="adj3"/>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rot="9000185">
              <a:off x="3185977" y="1184485"/>
              <a:ext cx="2774659" cy="2774659"/>
            </a:xfrm>
            <a:prstGeom prst="blockArc">
              <a:avLst>
                <a:gd fmla="val 12622480" name="adj1"/>
                <a:gd fmla="val 18081133" name="adj2"/>
                <a:gd fmla="val 20809" name="adj3"/>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5"/>
            <p:cNvGrpSpPr/>
            <p:nvPr/>
          </p:nvGrpSpPr>
          <p:grpSpPr>
            <a:xfrm rot="5400000">
              <a:off x="5379663" y="2278951"/>
              <a:ext cx="585001" cy="585472"/>
              <a:chOff x="1967628" y="812211"/>
              <a:chExt cx="588000" cy="588000"/>
            </a:xfrm>
          </p:grpSpPr>
          <p:sp>
            <p:nvSpPr>
              <p:cNvPr id="89" name="Google Shape;89;p15"/>
              <p:cNvSpPr/>
              <p:nvPr/>
            </p:nvSpPr>
            <p:spPr>
              <a:xfrm rot="39023">
                <a:off x="1970909" y="815492"/>
                <a:ext cx="581437" cy="581437"/>
              </a:xfrm>
              <a:prstGeom prst="pie">
                <a:avLst>
                  <a:gd fmla="val 6190354" name="adj1"/>
                  <a:gd fmla="val 14996165" name="adj2"/>
                </a:avLst>
              </a:prstGeom>
              <a:solidFill>
                <a:srgbClr val="1B786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rot="10800000">
                <a:off x="1970875" y="815525"/>
                <a:ext cx="581400" cy="581400"/>
              </a:xfrm>
              <a:prstGeom prst="pie">
                <a:avLst>
                  <a:gd fmla="val 4028252" name="adj1"/>
                  <a:gd fmla="val 17183677" name="adj2"/>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15"/>
            <p:cNvGrpSpPr/>
            <p:nvPr/>
          </p:nvGrpSpPr>
          <p:grpSpPr>
            <a:xfrm rot="10800000">
              <a:off x="4280709" y="3378529"/>
              <a:ext cx="585001" cy="585472"/>
              <a:chOff x="1967628" y="812211"/>
              <a:chExt cx="588000" cy="588000"/>
            </a:xfrm>
          </p:grpSpPr>
          <p:sp>
            <p:nvSpPr>
              <p:cNvPr id="92" name="Google Shape;92;p15"/>
              <p:cNvSpPr/>
              <p:nvPr/>
            </p:nvSpPr>
            <p:spPr>
              <a:xfrm rot="39023">
                <a:off x="1970909" y="815492"/>
                <a:ext cx="581437" cy="581437"/>
              </a:xfrm>
              <a:prstGeom prst="pie">
                <a:avLst>
                  <a:gd fmla="val 6190354" name="adj1"/>
                  <a:gd fmla="val 14996165" name="adj2"/>
                </a:avLst>
              </a:prstGeom>
              <a:solidFill>
                <a:srgbClr val="1D7E7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rot="10800000">
                <a:off x="1970875" y="815525"/>
                <a:ext cx="581400" cy="581400"/>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5"/>
            <p:cNvGrpSpPr/>
            <p:nvPr/>
          </p:nvGrpSpPr>
          <p:grpSpPr>
            <a:xfrm rot="-5400000">
              <a:off x="3179922" y="2281478"/>
              <a:ext cx="585001" cy="585472"/>
              <a:chOff x="1967628" y="812211"/>
              <a:chExt cx="588000" cy="588000"/>
            </a:xfrm>
          </p:grpSpPr>
          <p:sp>
            <p:nvSpPr>
              <p:cNvPr id="95" name="Google Shape;95;p15"/>
              <p:cNvSpPr/>
              <p:nvPr/>
            </p:nvSpPr>
            <p:spPr>
              <a:xfrm rot="39023">
                <a:off x="1970909" y="815492"/>
                <a:ext cx="581437" cy="581437"/>
              </a:xfrm>
              <a:prstGeom prst="pie">
                <a:avLst>
                  <a:gd fmla="val 6190354" name="adj1"/>
                  <a:gd fmla="val 14996165" name="adj2"/>
                </a:avLst>
              </a:prstGeom>
              <a:solidFill>
                <a:srgbClr val="1F887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rot="10800000">
                <a:off x="1970875" y="815525"/>
                <a:ext cx="581400" cy="581400"/>
              </a:xfrm>
              <a:prstGeom prst="pie">
                <a:avLst>
                  <a:gd fmla="val 4028252" name="adj1"/>
                  <a:gd fmla="val 17183677" name="adj2"/>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5"/>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02</a:t>
              </a:r>
              <a:endParaRPr b="1" sz="1600">
                <a:solidFill>
                  <a:srgbClr val="FFFFFF"/>
                </a:solidFill>
                <a:latin typeface="Roboto"/>
                <a:ea typeface="Roboto"/>
                <a:cs typeface="Roboto"/>
                <a:sym typeface="Roboto"/>
              </a:endParaRPr>
            </a:p>
          </p:txBody>
        </p:sp>
        <p:sp>
          <p:nvSpPr>
            <p:cNvPr id="98" name="Google Shape;98;p15"/>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03</a:t>
              </a:r>
              <a:endParaRPr b="1" sz="1600">
                <a:solidFill>
                  <a:srgbClr val="FFFFFF"/>
                </a:solidFill>
                <a:latin typeface="Roboto"/>
                <a:ea typeface="Roboto"/>
                <a:cs typeface="Roboto"/>
                <a:sym typeface="Roboto"/>
              </a:endParaRPr>
            </a:p>
          </p:txBody>
        </p:sp>
        <p:sp>
          <p:nvSpPr>
            <p:cNvPr id="99" name="Google Shape;99;p15"/>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04</a:t>
              </a:r>
              <a:endParaRPr b="1" sz="1600">
                <a:solidFill>
                  <a:srgbClr val="FFFFFF"/>
                </a:solidFill>
                <a:latin typeface="Roboto"/>
                <a:ea typeface="Roboto"/>
                <a:cs typeface="Roboto"/>
                <a:sym typeface="Roboto"/>
              </a:endParaRPr>
            </a:p>
          </p:txBody>
        </p:sp>
        <p:grpSp>
          <p:nvGrpSpPr>
            <p:cNvPr id="100" name="Google Shape;100;p15"/>
            <p:cNvGrpSpPr/>
            <p:nvPr/>
          </p:nvGrpSpPr>
          <p:grpSpPr>
            <a:xfrm>
              <a:off x="4261689" y="1180926"/>
              <a:ext cx="585001" cy="585530"/>
              <a:chOff x="1967628" y="812211"/>
              <a:chExt cx="588000" cy="588000"/>
            </a:xfrm>
          </p:grpSpPr>
          <p:sp>
            <p:nvSpPr>
              <p:cNvPr id="101" name="Google Shape;101;p15"/>
              <p:cNvSpPr/>
              <p:nvPr/>
            </p:nvSpPr>
            <p:spPr>
              <a:xfrm rot="39023">
                <a:off x="1970909" y="815492"/>
                <a:ext cx="581437" cy="581437"/>
              </a:xfrm>
              <a:prstGeom prst="pie">
                <a:avLst>
                  <a:gd fmla="val 6190354" name="adj1"/>
                  <a:gd fmla="val 14996165" name="adj2"/>
                </a:avLst>
              </a:prstGeom>
              <a:solidFill>
                <a:srgbClr val="155B5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1970875" y="815525"/>
                <a:ext cx="581400" cy="581400"/>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5"/>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01</a:t>
              </a:r>
              <a:endParaRPr b="1" sz="1600">
                <a:solidFill>
                  <a:srgbClr val="FFFFFF"/>
                </a:solidFill>
                <a:latin typeface="Roboto"/>
                <a:ea typeface="Roboto"/>
                <a:cs typeface="Roboto"/>
                <a:sym typeface="Roboto"/>
              </a:endParaRPr>
            </a:p>
          </p:txBody>
        </p:sp>
      </p:grpSp>
      <p:grpSp>
        <p:nvGrpSpPr>
          <p:cNvPr id="104" name="Google Shape;104;p15"/>
          <p:cNvGrpSpPr/>
          <p:nvPr/>
        </p:nvGrpSpPr>
        <p:grpSpPr>
          <a:xfrm>
            <a:off x="3038488" y="1484925"/>
            <a:ext cx="5999688" cy="1289700"/>
            <a:chOff x="2641913" y="1637325"/>
            <a:chExt cx="5999688" cy="1289700"/>
          </a:xfrm>
        </p:grpSpPr>
        <p:sp>
          <p:nvSpPr>
            <p:cNvPr id="105" name="Google Shape;105;p15"/>
            <p:cNvSpPr txBox="1"/>
            <p:nvPr/>
          </p:nvSpPr>
          <p:spPr>
            <a:xfrm>
              <a:off x="6289300" y="1637325"/>
              <a:ext cx="23523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Data collection/Acquiring data</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l">
                <a:lnSpc>
                  <a:spcPct val="100000"/>
                </a:lnSpc>
                <a:spcBef>
                  <a:spcPts val="0"/>
                </a:spcBef>
                <a:spcAft>
                  <a:spcPts val="0"/>
                </a:spcAft>
                <a:buNone/>
              </a:pPr>
              <a:r>
                <a:rPr lang="en" sz="900">
                  <a:latin typeface="Roboto"/>
                  <a:ea typeface="Roboto"/>
                  <a:cs typeface="Roboto"/>
                  <a:sym typeface="Roboto"/>
                </a:rPr>
                <a:t>Three-pronged data approach (</a:t>
              </a:r>
              <a:r>
                <a:rPr b="1" lang="en" sz="900">
                  <a:latin typeface="Roboto"/>
                  <a:ea typeface="Roboto"/>
                  <a:cs typeface="Roboto"/>
                  <a:sym typeface="Roboto"/>
                </a:rPr>
                <a:t>3PDA</a:t>
              </a:r>
              <a:r>
                <a:rPr lang="en" sz="900">
                  <a:latin typeface="Roboto"/>
                  <a:ea typeface="Roboto"/>
                  <a:cs typeface="Roboto"/>
                  <a:sym typeface="Roboto"/>
                </a:rPr>
                <a:t>) of present and historical data at the site:</a:t>
              </a:r>
              <a:endParaRPr sz="900">
                <a:latin typeface="Roboto"/>
                <a:ea typeface="Roboto"/>
                <a:cs typeface="Roboto"/>
                <a:sym typeface="Roboto"/>
              </a:endParaRPr>
            </a:p>
            <a:p>
              <a:pPr indent="-285750" lvl="0" marL="457200" rtl="0" algn="l">
                <a:lnSpc>
                  <a:spcPct val="100000"/>
                </a:lnSpc>
                <a:spcBef>
                  <a:spcPts val="1600"/>
                </a:spcBef>
                <a:spcAft>
                  <a:spcPts val="0"/>
                </a:spcAft>
                <a:buSzPts val="900"/>
                <a:buFont typeface="Roboto"/>
                <a:buAutoNum type="arabicPeriod"/>
              </a:pPr>
              <a:r>
                <a:rPr lang="en" sz="900">
                  <a:latin typeface="Roboto"/>
                  <a:ea typeface="Roboto"/>
                  <a:cs typeface="Roboto"/>
                  <a:sym typeface="Roboto"/>
                </a:rPr>
                <a:t>In-situ data from the SMARTFARM.</a:t>
              </a:r>
              <a:endParaRPr sz="900">
                <a:latin typeface="Roboto"/>
                <a:ea typeface="Roboto"/>
                <a:cs typeface="Roboto"/>
                <a:sym typeface="Roboto"/>
              </a:endParaRPr>
            </a:p>
            <a:p>
              <a:pPr indent="-285750" lvl="0" marL="457200" rtl="0" algn="l">
                <a:lnSpc>
                  <a:spcPct val="100000"/>
                </a:lnSpc>
                <a:spcBef>
                  <a:spcPts val="0"/>
                </a:spcBef>
                <a:spcAft>
                  <a:spcPts val="0"/>
                </a:spcAft>
                <a:buSzPts val="900"/>
                <a:buFont typeface="Roboto"/>
                <a:buAutoNum type="arabicPeriod"/>
              </a:pPr>
              <a:r>
                <a:rPr lang="en" sz="900">
                  <a:latin typeface="Roboto"/>
                  <a:ea typeface="Roboto"/>
                  <a:cs typeface="Roboto"/>
                  <a:sym typeface="Roboto"/>
                </a:rPr>
                <a:t>Remote sensing data from Satellite/UAVs/Ground sensors.</a:t>
              </a:r>
              <a:endParaRPr sz="900">
                <a:latin typeface="Roboto"/>
                <a:ea typeface="Roboto"/>
                <a:cs typeface="Roboto"/>
                <a:sym typeface="Roboto"/>
              </a:endParaRPr>
            </a:p>
            <a:p>
              <a:pPr indent="-285750" lvl="0" marL="457200" rtl="0" algn="l">
                <a:lnSpc>
                  <a:spcPct val="100000"/>
                </a:lnSpc>
                <a:spcBef>
                  <a:spcPts val="0"/>
                </a:spcBef>
                <a:spcAft>
                  <a:spcPts val="0"/>
                </a:spcAft>
                <a:buSzPts val="900"/>
                <a:buFont typeface="Roboto"/>
                <a:buAutoNum type="arabicPeriod"/>
              </a:pPr>
              <a:r>
                <a:rPr lang="en" sz="900">
                  <a:latin typeface="Roboto"/>
                  <a:ea typeface="Roboto"/>
                  <a:cs typeface="Roboto"/>
                  <a:sym typeface="Roboto"/>
                </a:rPr>
                <a:t>Climate &amp; weather data and projections.</a:t>
              </a:r>
              <a:endParaRPr sz="900">
                <a:latin typeface="Roboto"/>
                <a:ea typeface="Roboto"/>
                <a:cs typeface="Roboto"/>
                <a:sym typeface="Roboto"/>
              </a:endParaRPr>
            </a:p>
          </p:txBody>
        </p:sp>
        <p:cxnSp>
          <p:nvCxnSpPr>
            <p:cNvPr id="106" name="Google Shape;106;p15"/>
            <p:cNvCxnSpPr/>
            <p:nvPr/>
          </p:nvCxnSpPr>
          <p:spPr>
            <a:xfrm rot="10800000">
              <a:off x="2641913" y="1831625"/>
              <a:ext cx="1044300" cy="0"/>
            </a:xfrm>
            <a:prstGeom prst="straightConnector1">
              <a:avLst/>
            </a:prstGeom>
            <a:noFill/>
            <a:ln cap="flat" cmpd="sng" w="9525">
              <a:solidFill>
                <a:srgbClr val="1F887E"/>
              </a:solidFill>
              <a:prstDash val="solid"/>
              <a:round/>
              <a:headEnd len="sm" w="sm" type="none"/>
              <a:tailEnd len="med" w="med" type="oval"/>
            </a:ln>
          </p:spPr>
        </p:cxnSp>
      </p:grpSp>
      <p:grpSp>
        <p:nvGrpSpPr>
          <p:cNvPr id="107" name="Google Shape;107;p15"/>
          <p:cNvGrpSpPr/>
          <p:nvPr/>
        </p:nvGrpSpPr>
        <p:grpSpPr>
          <a:xfrm>
            <a:off x="76197" y="1821975"/>
            <a:ext cx="4316428" cy="1660650"/>
            <a:chOff x="-363515" y="1828775"/>
            <a:chExt cx="4316428" cy="1660650"/>
          </a:xfrm>
        </p:grpSpPr>
        <p:sp>
          <p:nvSpPr>
            <p:cNvPr id="108" name="Google Shape;108;p15"/>
            <p:cNvSpPr txBox="1"/>
            <p:nvPr/>
          </p:nvSpPr>
          <p:spPr>
            <a:xfrm>
              <a:off x="-363515" y="1828775"/>
              <a:ext cx="30021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Data analysis &amp; information maps</a:t>
              </a:r>
              <a:endParaRPr b="1" sz="1200">
                <a:latin typeface="Roboto"/>
                <a:ea typeface="Roboto"/>
                <a:cs typeface="Roboto"/>
                <a:sym typeface="Roboto"/>
              </a:endParaRPr>
            </a:p>
            <a:p>
              <a:pPr indent="0" lvl="0" marL="0" rtl="0" algn="l">
                <a:spcBef>
                  <a:spcPts val="1600"/>
                </a:spcBef>
                <a:spcAft>
                  <a:spcPts val="0"/>
                </a:spcAft>
                <a:buNone/>
              </a:pPr>
              <a:r>
                <a:rPr lang="en" sz="800">
                  <a:latin typeface="Roboto"/>
                  <a:ea typeface="Roboto"/>
                  <a:cs typeface="Roboto"/>
                  <a:sym typeface="Roboto"/>
                </a:rPr>
                <a:t>Detection, identification and characterization of site-specific:</a:t>
              </a:r>
              <a:endParaRPr sz="800">
                <a:latin typeface="Roboto"/>
                <a:ea typeface="Roboto"/>
                <a:cs typeface="Roboto"/>
                <a:sym typeface="Roboto"/>
              </a:endParaRPr>
            </a:p>
            <a:p>
              <a:pPr indent="-279400" lvl="0" marL="457200" rtl="0" algn="l">
                <a:spcBef>
                  <a:spcPts val="1600"/>
                </a:spcBef>
                <a:spcAft>
                  <a:spcPts val="0"/>
                </a:spcAft>
                <a:buClr>
                  <a:schemeClr val="dk1"/>
                </a:buClr>
                <a:buSzPts val="800"/>
                <a:buFont typeface="Roboto"/>
                <a:buAutoNum type="arabicPeriod"/>
              </a:pPr>
              <a:r>
                <a:rPr lang="en" sz="800">
                  <a:solidFill>
                    <a:schemeClr val="dk1"/>
                  </a:solidFill>
                  <a:latin typeface="Roboto"/>
                  <a:ea typeface="Roboto"/>
                  <a:cs typeface="Roboto"/>
                  <a:sym typeface="Roboto"/>
                </a:rPr>
                <a:t>A</a:t>
              </a:r>
              <a:r>
                <a:rPr lang="en" sz="800">
                  <a:solidFill>
                    <a:schemeClr val="dk1"/>
                  </a:solidFill>
                  <a:latin typeface="Roboto"/>
                  <a:ea typeface="Roboto"/>
                  <a:cs typeface="Roboto"/>
                  <a:sym typeface="Roboto"/>
                </a:rPr>
                <a:t>gronomy issues on crop planning, crop physiology, health and nutrient, crop stress, water stress, harvest, weeds, pest &amp; disease, climate shocks</a:t>
              </a:r>
              <a:endParaRPr sz="800">
                <a:solidFill>
                  <a:schemeClr val="dk1"/>
                </a:solidFill>
                <a:latin typeface="Roboto"/>
                <a:ea typeface="Roboto"/>
                <a:cs typeface="Roboto"/>
                <a:sym typeface="Roboto"/>
              </a:endParaRPr>
            </a:p>
            <a:p>
              <a:pPr indent="-279400" lvl="0" marL="457200" rtl="0" algn="l">
                <a:spcBef>
                  <a:spcPts val="0"/>
                </a:spcBef>
                <a:spcAft>
                  <a:spcPts val="0"/>
                </a:spcAft>
                <a:buClr>
                  <a:schemeClr val="dk1"/>
                </a:buClr>
                <a:buSzPts val="800"/>
                <a:buFont typeface="Roboto"/>
                <a:buAutoNum type="arabicPeriod"/>
              </a:pPr>
              <a:r>
                <a:rPr lang="en" sz="800">
                  <a:solidFill>
                    <a:schemeClr val="dk1"/>
                  </a:solidFill>
                  <a:latin typeface="Roboto"/>
                  <a:ea typeface="Roboto"/>
                  <a:cs typeface="Roboto"/>
                  <a:sym typeface="Roboto"/>
                </a:rPr>
                <a:t>Market issues</a:t>
              </a:r>
              <a:endParaRPr sz="800">
                <a:solidFill>
                  <a:schemeClr val="dk1"/>
                </a:solidFill>
                <a:latin typeface="Roboto"/>
                <a:ea typeface="Roboto"/>
                <a:cs typeface="Roboto"/>
                <a:sym typeface="Roboto"/>
              </a:endParaRPr>
            </a:p>
            <a:p>
              <a:pPr indent="-279400" lvl="0" marL="457200" rtl="0" algn="l">
                <a:spcBef>
                  <a:spcPts val="0"/>
                </a:spcBef>
                <a:spcAft>
                  <a:spcPts val="0"/>
                </a:spcAft>
                <a:buClr>
                  <a:schemeClr val="dk1"/>
                </a:buClr>
                <a:buSzPts val="800"/>
                <a:buFont typeface="Roboto"/>
                <a:buAutoNum type="arabicPeriod"/>
              </a:pPr>
              <a:r>
                <a:rPr lang="en" sz="800">
                  <a:solidFill>
                    <a:schemeClr val="dk1"/>
                  </a:solidFill>
                  <a:latin typeface="Roboto"/>
                  <a:ea typeface="Roboto"/>
                  <a:cs typeface="Roboto"/>
                  <a:sym typeface="Roboto"/>
                </a:rPr>
                <a:t>Credit issues (loans &amp; insurance) and underlying reasons at the farm site from the acquired data into information maps.</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r">
                <a:spcBef>
                  <a:spcPts val="1600"/>
                </a:spcBef>
                <a:spcAft>
                  <a:spcPts val="0"/>
                </a:spcAft>
                <a:buNone/>
              </a:pPr>
              <a:r>
                <a:t/>
              </a:r>
              <a:endParaRPr b="1" sz="1200">
                <a:latin typeface="Roboto"/>
                <a:ea typeface="Roboto"/>
                <a:cs typeface="Roboto"/>
                <a:sym typeface="Roboto"/>
              </a:endParaRPr>
            </a:p>
            <a:p>
              <a:pPr indent="0" lvl="0" marL="0" rtl="0" algn="r">
                <a:spcBef>
                  <a:spcPts val="1600"/>
                </a:spcBef>
                <a:spcAft>
                  <a:spcPts val="1600"/>
                </a:spcAft>
                <a:buNone/>
              </a:pPr>
              <a:r>
                <a:t/>
              </a:r>
              <a:endParaRPr b="1" sz="800">
                <a:latin typeface="Roboto"/>
                <a:ea typeface="Roboto"/>
                <a:cs typeface="Roboto"/>
                <a:sym typeface="Roboto"/>
              </a:endParaRPr>
            </a:p>
          </p:txBody>
        </p:sp>
        <p:cxnSp>
          <p:nvCxnSpPr>
            <p:cNvPr id="109" name="Google Shape;109;p15"/>
            <p:cNvCxnSpPr/>
            <p:nvPr/>
          </p:nvCxnSpPr>
          <p:spPr>
            <a:xfrm rot="10800000">
              <a:off x="2641913" y="3489425"/>
              <a:ext cx="1311000" cy="0"/>
            </a:xfrm>
            <a:prstGeom prst="straightConnector1">
              <a:avLst/>
            </a:prstGeom>
            <a:noFill/>
            <a:ln cap="flat" cmpd="sng" w="9525">
              <a:solidFill>
                <a:srgbClr val="1D7E74"/>
              </a:solidFill>
              <a:prstDash val="solid"/>
              <a:round/>
              <a:headEnd len="sm" w="sm" type="none"/>
              <a:tailEnd len="med" w="med" type="oval"/>
            </a:ln>
          </p:spPr>
        </p:cxnSp>
      </p:grpSp>
      <p:grpSp>
        <p:nvGrpSpPr>
          <p:cNvPr id="110" name="Google Shape;110;p15"/>
          <p:cNvGrpSpPr/>
          <p:nvPr/>
        </p:nvGrpSpPr>
        <p:grpSpPr>
          <a:xfrm>
            <a:off x="5133625" y="1552800"/>
            <a:ext cx="3728200" cy="2698025"/>
            <a:chOff x="5209825" y="1705200"/>
            <a:chExt cx="3728200" cy="2698025"/>
          </a:xfrm>
        </p:grpSpPr>
        <p:sp>
          <p:nvSpPr>
            <p:cNvPr id="111" name="Google Shape;111;p15"/>
            <p:cNvSpPr txBox="1"/>
            <p:nvPr/>
          </p:nvSpPr>
          <p:spPr>
            <a:xfrm>
              <a:off x="6814025" y="3113525"/>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Roboto"/>
                  <a:ea typeface="Roboto"/>
                  <a:cs typeface="Roboto"/>
                  <a:sym typeface="Roboto"/>
                </a:rPr>
                <a:t>Design of Region-specific solution</a:t>
              </a:r>
              <a:endParaRPr b="1"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sz="800">
                  <a:solidFill>
                    <a:schemeClr val="dk1"/>
                  </a:solidFill>
                  <a:latin typeface="Roboto"/>
                  <a:ea typeface="Roboto"/>
                  <a:cs typeface="Roboto"/>
                  <a:sym typeface="Roboto"/>
                </a:rPr>
                <a:t>The site-specific solution is extrapolated into region specific solution based on regional level data.</a:t>
              </a:r>
              <a:endParaRPr b="1" sz="1200">
                <a:latin typeface="Roboto"/>
                <a:ea typeface="Roboto"/>
                <a:cs typeface="Roboto"/>
                <a:sym typeface="Roboto"/>
              </a:endParaRPr>
            </a:p>
          </p:txBody>
        </p:sp>
        <p:cxnSp>
          <p:nvCxnSpPr>
            <p:cNvPr id="112" name="Google Shape;112;p15"/>
            <p:cNvCxnSpPr/>
            <p:nvPr/>
          </p:nvCxnSpPr>
          <p:spPr>
            <a:xfrm>
              <a:off x="5209825" y="1705200"/>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113" name="Google Shape;113;p15"/>
          <p:cNvGrpSpPr/>
          <p:nvPr/>
        </p:nvGrpSpPr>
        <p:grpSpPr>
          <a:xfrm>
            <a:off x="190050" y="3389750"/>
            <a:ext cx="6230275" cy="1289700"/>
            <a:chOff x="266250" y="3542150"/>
            <a:chExt cx="6230275" cy="1289700"/>
          </a:xfrm>
        </p:grpSpPr>
        <p:sp>
          <p:nvSpPr>
            <p:cNvPr id="114" name="Google Shape;114;p15"/>
            <p:cNvSpPr txBox="1"/>
            <p:nvPr/>
          </p:nvSpPr>
          <p:spPr>
            <a:xfrm>
              <a:off x="266250" y="3542150"/>
              <a:ext cx="27273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Roboto"/>
                  <a:ea typeface="Roboto"/>
                  <a:cs typeface="Roboto"/>
                  <a:sym typeface="Roboto"/>
                </a:rPr>
                <a:t>Applying analysis and Design of</a:t>
              </a:r>
              <a:r>
                <a:rPr lang="en">
                  <a:solidFill>
                    <a:schemeClr val="dk1"/>
                  </a:solidFill>
                </a:rPr>
                <a:t> </a:t>
              </a:r>
              <a:r>
                <a:rPr b="1" lang="en" sz="1200">
                  <a:solidFill>
                    <a:schemeClr val="dk1"/>
                  </a:solidFill>
                  <a:latin typeface="Roboto"/>
                  <a:ea typeface="Roboto"/>
                  <a:cs typeface="Roboto"/>
                  <a:sym typeface="Roboto"/>
                </a:rPr>
                <a:t>site-specific solution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The analysis and information is converted into site-specific strategies &amp; solutions to tackle agronomy, climate, credit (loans &amp; insurance), and market issues. This includes:</a:t>
              </a:r>
              <a:endParaRPr>
                <a:solidFill>
                  <a:schemeClr val="dk1"/>
                </a:solidFill>
              </a:endParaRPr>
            </a:p>
            <a:p>
              <a:pPr indent="-279400" lvl="0" marL="457200" rtl="0" algn="l">
                <a:spcBef>
                  <a:spcPts val="0"/>
                </a:spcBef>
                <a:spcAft>
                  <a:spcPts val="0"/>
                </a:spcAft>
                <a:buClr>
                  <a:schemeClr val="dk1"/>
                </a:buClr>
                <a:buSzPts val="800"/>
                <a:buFont typeface="Roboto"/>
                <a:buAutoNum type="arabicPeriod"/>
              </a:pPr>
              <a:r>
                <a:rPr lang="en" sz="800">
                  <a:solidFill>
                    <a:schemeClr val="dk1"/>
                  </a:solidFill>
                  <a:latin typeface="Roboto"/>
                  <a:ea typeface="Roboto"/>
                  <a:cs typeface="Roboto"/>
                  <a:sym typeface="Roboto"/>
                </a:rPr>
                <a:t>Design of site-specific solutions based on digital technology, products and methods.</a:t>
              </a:r>
              <a:endParaRPr sz="800">
                <a:solidFill>
                  <a:schemeClr val="dk1"/>
                </a:solidFill>
                <a:latin typeface="Roboto"/>
                <a:ea typeface="Roboto"/>
                <a:cs typeface="Roboto"/>
                <a:sym typeface="Roboto"/>
              </a:endParaRPr>
            </a:p>
            <a:p>
              <a:pPr indent="-279400" lvl="0" marL="457200" rtl="0" algn="l">
                <a:spcBef>
                  <a:spcPts val="0"/>
                </a:spcBef>
                <a:spcAft>
                  <a:spcPts val="0"/>
                </a:spcAft>
                <a:buClr>
                  <a:schemeClr val="dk1"/>
                </a:buClr>
                <a:buSzPts val="800"/>
                <a:buFont typeface="Roboto"/>
                <a:buAutoNum type="arabicPeriod"/>
              </a:pPr>
              <a:r>
                <a:rPr lang="en" sz="800">
                  <a:solidFill>
                    <a:schemeClr val="dk1"/>
                  </a:solidFill>
                  <a:latin typeface="Roboto"/>
                  <a:ea typeface="Roboto"/>
                  <a:cs typeface="Roboto"/>
                  <a:sym typeface="Roboto"/>
                </a:rPr>
                <a:t>Alerts, advisories, counter moves for farmers and policy makers.</a:t>
              </a:r>
              <a:endParaRPr sz="800">
                <a:solidFill>
                  <a:schemeClr val="dk1"/>
                </a:solidFill>
                <a:latin typeface="Roboto"/>
                <a:ea typeface="Roboto"/>
                <a:cs typeface="Roboto"/>
                <a:sym typeface="Roboto"/>
              </a:endParaRPr>
            </a:p>
            <a:p>
              <a:pPr indent="-279400" lvl="0" marL="457200" rtl="0" algn="l">
                <a:spcBef>
                  <a:spcPts val="0"/>
                </a:spcBef>
                <a:spcAft>
                  <a:spcPts val="0"/>
                </a:spcAft>
                <a:buClr>
                  <a:schemeClr val="dk1"/>
                </a:buClr>
                <a:buSzPts val="800"/>
                <a:buFont typeface="Roboto"/>
                <a:buAutoNum type="arabicPeriod"/>
              </a:pPr>
              <a:r>
                <a:rPr lang="en" sz="800">
                  <a:solidFill>
                    <a:schemeClr val="dk1"/>
                  </a:solidFill>
                  <a:latin typeface="Roboto"/>
                  <a:ea typeface="Roboto"/>
                  <a:cs typeface="Roboto"/>
                  <a:sym typeface="Roboto"/>
                </a:rPr>
                <a:t>Implementation, feedback, iteration and re-design.</a:t>
              </a:r>
              <a:endParaRPr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1200">
                <a:latin typeface="Roboto"/>
                <a:ea typeface="Roboto"/>
                <a:cs typeface="Roboto"/>
                <a:sym typeface="Roboto"/>
              </a:endParaRPr>
            </a:p>
          </p:txBody>
        </p:sp>
        <p:cxnSp>
          <p:nvCxnSpPr>
            <p:cNvPr id="115" name="Google Shape;115;p15"/>
            <p:cNvCxnSpPr/>
            <p:nvPr/>
          </p:nvCxnSpPr>
          <p:spPr>
            <a:xfrm>
              <a:off x="5209825" y="3648300"/>
              <a:ext cx="1286700" cy="0"/>
            </a:xfrm>
            <a:prstGeom prst="straightConnector1">
              <a:avLst/>
            </a:prstGeom>
            <a:noFill/>
            <a:ln cap="flat" cmpd="sng" w="9525">
              <a:solidFill>
                <a:srgbClr val="1B786E"/>
              </a:solidFill>
              <a:prstDash val="solid"/>
              <a:round/>
              <a:headEnd len="sm" w="sm" type="none"/>
              <a:tailEnd len="med" w="med" type="oval"/>
            </a:ln>
          </p:spPr>
        </p:cxnSp>
      </p:grpSp>
      <p:sp>
        <p:nvSpPr>
          <p:cNvPr id="116" name="Google Shape;116;p15"/>
          <p:cNvSpPr txBox="1"/>
          <p:nvPr/>
        </p:nvSpPr>
        <p:spPr>
          <a:xfrm>
            <a:off x="4185150" y="2159025"/>
            <a:ext cx="1230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741B47"/>
                </a:solidFill>
              </a:rPr>
              <a:t>4-STEPS APPROACH</a:t>
            </a:r>
            <a:endParaRPr b="1">
              <a:solidFill>
                <a:srgbClr val="741B47"/>
              </a:solidFill>
            </a:endParaRPr>
          </a:p>
        </p:txBody>
      </p:sp>
      <p:pic>
        <p:nvPicPr>
          <p:cNvPr descr="CropIn_leaf_nuron.png" id="117" name="Google Shape;117;p15"/>
          <p:cNvPicPr preferRelativeResize="0"/>
          <p:nvPr/>
        </p:nvPicPr>
        <p:blipFill>
          <a:blip r:embed="rId3">
            <a:alphaModFix/>
          </a:blip>
          <a:stretch>
            <a:fillRect/>
          </a:stretch>
        </p:blipFill>
        <p:spPr>
          <a:xfrm>
            <a:off x="152400" y="152400"/>
            <a:ext cx="1005900" cy="391183"/>
          </a:xfrm>
          <a:prstGeom prst="rect">
            <a:avLst/>
          </a:prstGeom>
          <a:noFill/>
          <a:ln>
            <a:noFill/>
          </a:ln>
        </p:spPr>
      </p:pic>
      <p:pic>
        <p:nvPicPr>
          <p:cNvPr id="118" name="Google Shape;118;p15"/>
          <p:cNvPicPr preferRelativeResize="0"/>
          <p:nvPr/>
        </p:nvPicPr>
        <p:blipFill>
          <a:blip r:embed="rId4">
            <a:alphaModFix/>
          </a:blip>
          <a:stretch>
            <a:fillRect/>
          </a:stretch>
        </p:blipFill>
        <p:spPr>
          <a:xfrm>
            <a:off x="6880399" y="105625"/>
            <a:ext cx="1005891" cy="572701"/>
          </a:xfrm>
          <a:prstGeom prst="rect">
            <a:avLst/>
          </a:prstGeom>
          <a:noFill/>
          <a:ln>
            <a:noFill/>
          </a:ln>
        </p:spPr>
      </p:pic>
      <p:pic>
        <p:nvPicPr>
          <p:cNvPr id="119" name="Google Shape;119;p15"/>
          <p:cNvPicPr preferRelativeResize="0"/>
          <p:nvPr/>
        </p:nvPicPr>
        <p:blipFill>
          <a:blip r:embed="rId5">
            <a:alphaModFix/>
          </a:blip>
          <a:stretch>
            <a:fillRect/>
          </a:stretch>
        </p:blipFill>
        <p:spPr>
          <a:xfrm>
            <a:off x="8065475" y="105613"/>
            <a:ext cx="872550" cy="484743"/>
          </a:xfrm>
          <a:prstGeom prst="rect">
            <a:avLst/>
          </a:prstGeom>
          <a:noFill/>
          <a:ln>
            <a:noFill/>
          </a:ln>
        </p:spPr>
      </p:pic>
      <p:sp>
        <p:nvSpPr>
          <p:cNvPr id="120" name="Google Shape;120;p15"/>
          <p:cNvSpPr txBox="1"/>
          <p:nvPr/>
        </p:nvSpPr>
        <p:spPr>
          <a:xfrm>
            <a:off x="59075" y="4865675"/>
            <a:ext cx="5019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0B5394"/>
                </a:solidFill>
              </a:rPr>
              <a:t>CROPIN </a:t>
            </a:r>
            <a:r>
              <a:rPr lang="en" sz="800">
                <a:solidFill>
                  <a:srgbClr val="0B5394"/>
                </a:solidFill>
              </a:rPr>
              <a:t>Global </a:t>
            </a:r>
            <a:r>
              <a:rPr lang="en" sz="800">
                <a:solidFill>
                  <a:srgbClr val="0B5394"/>
                </a:solidFill>
              </a:rPr>
              <a:t>Agricultural Development Centre, The Hague, Netherlands</a:t>
            </a:r>
            <a:endParaRPr sz="800">
              <a:solidFill>
                <a:srgbClr val="0B539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id="125" name="Google Shape;125;p16"/>
          <p:cNvGrpSpPr/>
          <p:nvPr/>
        </p:nvGrpSpPr>
        <p:grpSpPr>
          <a:xfrm>
            <a:off x="-338" y="1026802"/>
            <a:ext cx="9144331" cy="4146693"/>
            <a:chOff x="238125" y="1038125"/>
            <a:chExt cx="7146800" cy="3633625"/>
          </a:xfrm>
        </p:grpSpPr>
        <p:sp>
          <p:nvSpPr>
            <p:cNvPr id="126" name="Google Shape;126;p16"/>
            <p:cNvSpPr/>
            <p:nvPr/>
          </p:nvSpPr>
          <p:spPr>
            <a:xfrm>
              <a:off x="6256150" y="3780375"/>
              <a:ext cx="62400" cy="53425"/>
            </a:xfrm>
            <a:custGeom>
              <a:rect b="b" l="l" r="r" t="t"/>
              <a:pathLst>
                <a:path extrusionOk="0" h="2137" w="2496">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6256150" y="3856775"/>
              <a:ext cx="62200" cy="53250"/>
            </a:xfrm>
            <a:custGeom>
              <a:rect b="b" l="l" r="r" t="t"/>
              <a:pathLst>
                <a:path extrusionOk="0" h="2130" w="2488">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6256150" y="3932800"/>
              <a:ext cx="62200" cy="53425"/>
            </a:xfrm>
            <a:custGeom>
              <a:rect b="b" l="l" r="r" t="t"/>
              <a:pathLst>
                <a:path extrusionOk="0" h="2137" w="2488">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6332350"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6332350"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6408350" y="385677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6408350" y="3932800"/>
              <a:ext cx="62425" cy="53425"/>
            </a:xfrm>
            <a:custGeom>
              <a:rect b="b" l="l" r="r" t="t"/>
              <a:pathLst>
                <a:path extrusionOk="0" h="2137" w="2497">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6408350" y="4085225"/>
              <a:ext cx="62425" cy="53350"/>
            </a:xfrm>
            <a:custGeom>
              <a:rect b="b" l="l" r="r" t="t"/>
              <a:pathLst>
                <a:path extrusionOk="0" h="2134" w="2497">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6484575" y="385677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648457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6484575" y="4161425"/>
              <a:ext cx="62425" cy="53300"/>
            </a:xfrm>
            <a:custGeom>
              <a:rect b="b" l="l" r="r" t="t"/>
              <a:pathLst>
                <a:path extrusionOk="0" h="2132" w="2497">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6484575" y="40852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6484575" y="4009000"/>
              <a:ext cx="62425" cy="53350"/>
            </a:xfrm>
            <a:custGeom>
              <a:rect b="b" l="l" r="r" t="t"/>
              <a:pathLst>
                <a:path extrusionOk="0" h="2134" w="2497">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6638425" y="3856775"/>
              <a:ext cx="62425" cy="53250"/>
            </a:xfrm>
            <a:custGeom>
              <a:rect b="b" l="l" r="r" t="t"/>
              <a:pathLst>
                <a:path extrusionOk="0" h="2130" w="2497">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663842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6638425" y="4161425"/>
              <a:ext cx="62425" cy="53300"/>
            </a:xfrm>
            <a:custGeom>
              <a:rect b="b" l="l" r="r" t="t"/>
              <a:pathLst>
                <a:path extrusionOk="0" h="2132" w="2497">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6638425" y="4085225"/>
              <a:ext cx="62425" cy="53350"/>
            </a:xfrm>
            <a:custGeom>
              <a:rect b="b" l="l" r="r" t="t"/>
              <a:pathLst>
                <a:path extrusionOk="0" h="2134" w="2497">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6638425" y="4009000"/>
              <a:ext cx="62425" cy="53350"/>
            </a:xfrm>
            <a:custGeom>
              <a:rect b="b" l="l" r="r" t="t"/>
              <a:pathLst>
                <a:path extrusionOk="0" h="2134" w="2497">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6715450" y="393280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6715450" y="40852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6715450" y="4009000"/>
              <a:ext cx="62225" cy="53350"/>
            </a:xfrm>
            <a:custGeom>
              <a:rect b="b" l="l" r="r" t="t"/>
              <a:pathLst>
                <a:path extrusionOk="0" h="2134" w="2489">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6408350" y="4009000"/>
              <a:ext cx="62425" cy="53350"/>
            </a:xfrm>
            <a:custGeom>
              <a:rect b="b" l="l" r="r" t="t"/>
              <a:pathLst>
                <a:path extrusionOk="0" h="2134" w="2497">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6332350"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a:off x="6256150" y="4009000"/>
              <a:ext cx="62200" cy="53350"/>
            </a:xfrm>
            <a:custGeom>
              <a:rect b="b" l="l" r="r" t="t"/>
              <a:pathLst>
                <a:path extrusionOk="0" h="2134" w="2488">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5951475"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5951475" y="4009000"/>
              <a:ext cx="62225" cy="53350"/>
            </a:xfrm>
            <a:custGeom>
              <a:rect b="b" l="l" r="r" t="t"/>
              <a:pathLst>
                <a:path extrusionOk="0" h="2134" w="2489">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6027500" y="385677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6027500" y="39328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6027500" y="4009000"/>
              <a:ext cx="62425" cy="53350"/>
            </a:xfrm>
            <a:custGeom>
              <a:rect b="b" l="l" r="r" t="t"/>
              <a:pathLst>
                <a:path extrusionOk="0" h="2134" w="2497">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6103700" y="3780375"/>
              <a:ext cx="62425" cy="53475"/>
            </a:xfrm>
            <a:custGeom>
              <a:rect b="b" l="l" r="r" t="t"/>
              <a:pathLst>
                <a:path extrusionOk="0" h="2139" w="2497">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6103700" y="3856775"/>
              <a:ext cx="62425" cy="53300"/>
            </a:xfrm>
            <a:custGeom>
              <a:rect b="b" l="l" r="r" t="t"/>
              <a:pathLst>
                <a:path extrusionOk="0" h="2132" w="2497">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6103700" y="3932800"/>
              <a:ext cx="62425" cy="53475"/>
            </a:xfrm>
            <a:custGeom>
              <a:rect b="b" l="l" r="r" t="t"/>
              <a:pathLst>
                <a:path extrusionOk="0" h="2139" w="2497">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6103700" y="4009000"/>
              <a:ext cx="62425" cy="53350"/>
            </a:xfrm>
            <a:custGeom>
              <a:rect b="b" l="l" r="r" t="t"/>
              <a:pathLst>
                <a:path extrusionOk="0" h="2134" w="2497">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61799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61799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61799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61799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61799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717030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a:off x="68656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686565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69418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6789225" y="3627950"/>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6637000" y="3475725"/>
              <a:ext cx="62225" cy="53350"/>
            </a:xfrm>
            <a:custGeom>
              <a:rect b="b" l="l" r="r" t="t"/>
              <a:pathLst>
                <a:path extrusionOk="0" h="2134" w="2489">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6256150" y="3399500"/>
              <a:ext cx="62200" cy="53350"/>
            </a:xfrm>
            <a:custGeom>
              <a:rect b="b" l="l" r="r" t="t"/>
              <a:pathLst>
                <a:path extrusionOk="0" h="2134" w="2488">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6484575" y="355192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6484575" y="34757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a:off x="6408350" y="355192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a:off x="6408350" y="3475725"/>
              <a:ext cx="62425" cy="53350"/>
            </a:xfrm>
            <a:custGeom>
              <a:rect b="b" l="l" r="r" t="t"/>
              <a:pathLst>
                <a:path extrusionOk="0" h="2134" w="2497">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a:off x="6332350"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p:nvPr/>
          </p:nvSpPr>
          <p:spPr>
            <a:xfrm>
              <a:off x="6332350" y="33995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a:off x="7094075" y="4237450"/>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p:nvPr/>
          </p:nvSpPr>
          <p:spPr>
            <a:xfrm>
              <a:off x="7017875" y="4389875"/>
              <a:ext cx="62400" cy="53350"/>
            </a:xfrm>
            <a:custGeom>
              <a:rect b="b" l="l" r="r" t="t"/>
              <a:pathLst>
                <a:path extrusionOk="0" h="2134" w="2496">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a:off x="7017875" y="4313650"/>
              <a:ext cx="62400" cy="53450"/>
            </a:xfrm>
            <a:custGeom>
              <a:rect b="b" l="l" r="r" t="t"/>
              <a:pathLst>
                <a:path extrusionOk="0" h="2138" w="2496">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p:nvPr/>
          </p:nvSpPr>
          <p:spPr>
            <a:xfrm>
              <a:off x="6941850" y="438987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a:off x="6484575" y="438987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a:off x="6560800" y="42374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p:nvPr/>
          </p:nvSpPr>
          <p:spPr>
            <a:xfrm>
              <a:off x="6560800" y="4161425"/>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
            <p:cNvSpPr/>
            <p:nvPr/>
          </p:nvSpPr>
          <p:spPr>
            <a:xfrm>
              <a:off x="6560800" y="40852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p:nvPr/>
          </p:nvSpPr>
          <p:spPr>
            <a:xfrm>
              <a:off x="6560800" y="4009000"/>
              <a:ext cx="62200" cy="53350"/>
            </a:xfrm>
            <a:custGeom>
              <a:rect b="b" l="l" r="r" t="t"/>
              <a:pathLst>
                <a:path extrusionOk="0" h="2134" w="2488">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6560800" y="39328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p:nvPr/>
          </p:nvSpPr>
          <p:spPr>
            <a:xfrm>
              <a:off x="65608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p:nvPr/>
          </p:nvSpPr>
          <p:spPr>
            <a:xfrm>
              <a:off x="65608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a:off x="6484575" y="4237450"/>
              <a:ext cx="62425" cy="53425"/>
            </a:xfrm>
            <a:custGeom>
              <a:rect b="b" l="l" r="r" t="t"/>
              <a:pathLst>
                <a:path extrusionOk="0" h="2137" w="2497">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a:off x="6484575" y="3780375"/>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6484575" y="3704150"/>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a:off x="6408350" y="4237450"/>
              <a:ext cx="62425" cy="53425"/>
            </a:xfrm>
            <a:custGeom>
              <a:rect b="b" l="l" r="r" t="t"/>
              <a:pathLst>
                <a:path extrusionOk="0" h="2137" w="2497">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a:off x="6408350" y="4161425"/>
              <a:ext cx="62425" cy="53300"/>
            </a:xfrm>
            <a:custGeom>
              <a:rect b="b" l="l" r="r" t="t"/>
              <a:pathLst>
                <a:path extrusionOk="0" h="2132" w="2497">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a:off x="6408350" y="3780375"/>
              <a:ext cx="62425" cy="53425"/>
            </a:xfrm>
            <a:custGeom>
              <a:rect b="b" l="l" r="r" t="t"/>
              <a:pathLst>
                <a:path extrusionOk="0" h="2137" w="2497">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a:off x="6408350" y="3704150"/>
              <a:ext cx="62425" cy="53450"/>
            </a:xfrm>
            <a:custGeom>
              <a:rect b="b" l="l" r="r" t="t"/>
              <a:pathLst>
                <a:path extrusionOk="0" h="2138" w="2497">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a:off x="6332350"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a:off x="6332350"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a:off x="633235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a:off x="63323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p:nvPr/>
          </p:nvSpPr>
          <p:spPr>
            <a:xfrm>
              <a:off x="6256150" y="4085225"/>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a:off x="6256150" y="3704150"/>
              <a:ext cx="62200" cy="53450"/>
            </a:xfrm>
            <a:custGeom>
              <a:rect b="b" l="l" r="r" t="t"/>
              <a:pathLst>
                <a:path extrusionOk="0" h="2138" w="2488">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p:nvPr/>
          </p:nvSpPr>
          <p:spPr>
            <a:xfrm>
              <a:off x="6256150" y="3627950"/>
              <a:ext cx="62200" cy="53425"/>
            </a:xfrm>
            <a:custGeom>
              <a:rect b="b" l="l" r="r" t="t"/>
              <a:pathLst>
                <a:path extrusionOk="0" h="2137" w="2488">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a:off x="617992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a:off x="61799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6103700" y="4085225"/>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a:off x="6103700" y="3704150"/>
              <a:ext cx="62425" cy="53450"/>
            </a:xfrm>
            <a:custGeom>
              <a:rect b="b" l="l" r="r" t="t"/>
              <a:pathLst>
                <a:path extrusionOk="0" h="2138" w="2497">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p:nvPr/>
          </p:nvSpPr>
          <p:spPr>
            <a:xfrm>
              <a:off x="6027500" y="4085225"/>
              <a:ext cx="62425" cy="53350"/>
            </a:xfrm>
            <a:custGeom>
              <a:rect b="b" l="l" r="r" t="t"/>
              <a:pathLst>
                <a:path extrusionOk="0" h="2134" w="2497">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p:nvPr/>
          </p:nvSpPr>
          <p:spPr>
            <a:xfrm>
              <a:off x="6027500" y="3780375"/>
              <a:ext cx="62425" cy="53425"/>
            </a:xfrm>
            <a:custGeom>
              <a:rect b="b" l="l" r="r" t="t"/>
              <a:pathLst>
                <a:path extrusionOk="0" h="2137" w="2497">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a:off x="6027500" y="3704150"/>
              <a:ext cx="62425" cy="53450"/>
            </a:xfrm>
            <a:custGeom>
              <a:rect b="b" l="l" r="r" t="t"/>
              <a:pathLst>
                <a:path extrusionOk="0" h="2138" w="2497">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59514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5951475"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5951475" y="3780375"/>
              <a:ext cx="62425" cy="53425"/>
            </a:xfrm>
            <a:custGeom>
              <a:rect b="b" l="l" r="r" t="t"/>
              <a:pathLst>
                <a:path extrusionOk="0" h="2137" w="2497">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587527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p:nvPr/>
          </p:nvSpPr>
          <p:spPr>
            <a:xfrm>
              <a:off x="587527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p:nvPr/>
          </p:nvSpPr>
          <p:spPr>
            <a:xfrm>
              <a:off x="587527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a:off x="587527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a:off x="45040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a:off x="450405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a:off x="450405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p:nvPr/>
          </p:nvSpPr>
          <p:spPr>
            <a:xfrm>
              <a:off x="4427825" y="39328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p:nvPr/>
          </p:nvSpPr>
          <p:spPr>
            <a:xfrm>
              <a:off x="4427825" y="3856775"/>
              <a:ext cx="62350" cy="53250"/>
            </a:xfrm>
            <a:custGeom>
              <a:rect b="b" l="l" r="r" t="t"/>
              <a:pathLst>
                <a:path extrusionOk="0" h="2130" w="2494">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p:nvPr/>
          </p:nvSpPr>
          <p:spPr>
            <a:xfrm>
              <a:off x="4427825" y="3780375"/>
              <a:ext cx="62425" cy="53425"/>
            </a:xfrm>
            <a:custGeom>
              <a:rect b="b" l="l" r="r" t="t"/>
              <a:pathLst>
                <a:path extrusionOk="0" h="2137" w="2497">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a:off x="4351600" y="3171075"/>
              <a:ext cx="62425" cy="53350"/>
            </a:xfrm>
            <a:custGeom>
              <a:rect b="b" l="l" r="r" t="t"/>
              <a:pathLst>
                <a:path extrusionOk="0" h="2134" w="2497">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a:off x="435160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3970950" y="27902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p:nvPr/>
          </p:nvSpPr>
          <p:spPr>
            <a:xfrm>
              <a:off x="3970950" y="2866425"/>
              <a:ext cx="62225" cy="53275"/>
            </a:xfrm>
            <a:custGeom>
              <a:rect b="b" l="l" r="r" t="t"/>
              <a:pathLst>
                <a:path extrusionOk="0" h="2131" w="2489">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3970950" y="2942425"/>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3970950" y="301865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p:nvPr/>
          </p:nvSpPr>
          <p:spPr>
            <a:xfrm>
              <a:off x="3970950" y="309485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a:off x="3970950" y="317107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3970950" y="3247075"/>
              <a:ext cx="62225" cy="53450"/>
            </a:xfrm>
            <a:custGeom>
              <a:rect b="b" l="l" r="r" t="t"/>
              <a:pathLst>
                <a:path extrusionOk="0" h="2138" w="2489">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p:nvPr/>
          </p:nvSpPr>
          <p:spPr>
            <a:xfrm>
              <a:off x="3970950" y="33233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
            <p:cNvSpPr/>
            <p:nvPr/>
          </p:nvSpPr>
          <p:spPr>
            <a:xfrm>
              <a:off x="3970950" y="33995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p:nvPr/>
          </p:nvSpPr>
          <p:spPr>
            <a:xfrm>
              <a:off x="3970950" y="347572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
            <p:cNvSpPr/>
            <p:nvPr/>
          </p:nvSpPr>
          <p:spPr>
            <a:xfrm>
              <a:off x="3970950" y="355192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
            <p:cNvSpPr/>
            <p:nvPr/>
          </p:nvSpPr>
          <p:spPr>
            <a:xfrm>
              <a:off x="3970950" y="3627950"/>
              <a:ext cx="62225" cy="53425"/>
            </a:xfrm>
            <a:custGeom>
              <a:rect b="b" l="l" r="r" t="t"/>
              <a:pathLst>
                <a:path extrusionOk="0" h="2137" w="2489">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3970950" y="3704150"/>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p:nvPr/>
          </p:nvSpPr>
          <p:spPr>
            <a:xfrm>
              <a:off x="3970950" y="3780375"/>
              <a:ext cx="62425" cy="53425"/>
            </a:xfrm>
            <a:custGeom>
              <a:rect b="b" l="l" r="r" t="t"/>
              <a:pathLst>
                <a:path extrusionOk="0" h="2137" w="2497">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p:nvPr/>
          </p:nvSpPr>
          <p:spPr>
            <a:xfrm>
              <a:off x="3970950" y="385677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
            <p:cNvSpPr/>
            <p:nvPr/>
          </p:nvSpPr>
          <p:spPr>
            <a:xfrm>
              <a:off x="3970950" y="4009000"/>
              <a:ext cx="62225" cy="53350"/>
            </a:xfrm>
            <a:custGeom>
              <a:rect b="b" l="l" r="r" t="t"/>
              <a:pathLst>
                <a:path extrusionOk="0" h="2134" w="2489">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404695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4046950" y="286642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4046950" y="2942425"/>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404695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404695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
            <p:cNvSpPr/>
            <p:nvPr/>
          </p:nvSpPr>
          <p:spPr>
            <a:xfrm>
              <a:off x="4046950"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p:nvPr/>
          </p:nvSpPr>
          <p:spPr>
            <a:xfrm>
              <a:off x="404695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p:nvPr/>
          </p:nvSpPr>
          <p:spPr>
            <a:xfrm>
              <a:off x="4046950" y="3323300"/>
              <a:ext cx="62425" cy="53425"/>
            </a:xfrm>
            <a:custGeom>
              <a:rect b="b" l="l" r="r" t="t"/>
              <a:pathLst>
                <a:path extrusionOk="0" h="2137" w="2497">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p:nvPr/>
          </p:nvSpPr>
          <p:spPr>
            <a:xfrm>
              <a:off x="404695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a:off x="4046950" y="34757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4046950" y="355192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4046950"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p:nvPr/>
          </p:nvSpPr>
          <p:spPr>
            <a:xfrm>
              <a:off x="4046950"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
            <p:cNvSpPr/>
            <p:nvPr/>
          </p:nvSpPr>
          <p:spPr>
            <a:xfrm>
              <a:off x="41231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4123175" y="2866425"/>
              <a:ext cx="62425" cy="53275"/>
            </a:xfrm>
            <a:custGeom>
              <a:rect b="b" l="l" r="r" t="t"/>
              <a:pathLst>
                <a:path extrusionOk="0" h="2131" w="2497">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4123175" y="29424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p:nvPr/>
          </p:nvSpPr>
          <p:spPr>
            <a:xfrm>
              <a:off x="4123175" y="301865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
            <p:cNvSpPr/>
            <p:nvPr/>
          </p:nvSpPr>
          <p:spPr>
            <a:xfrm>
              <a:off x="41231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a:off x="4123175" y="317107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
            <p:cNvSpPr/>
            <p:nvPr/>
          </p:nvSpPr>
          <p:spPr>
            <a:xfrm>
              <a:off x="41231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4123175" y="33233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4123175" y="33995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4123175" y="347572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4123175" y="355192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4123175" y="3627950"/>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4199400"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419940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4199400" y="317107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a:off x="4199400" y="3247075"/>
              <a:ext cx="62200" cy="53450"/>
            </a:xfrm>
            <a:custGeom>
              <a:rect b="b" l="l" r="r" t="t"/>
              <a:pathLst>
                <a:path extrusionOk="0" h="2138" w="2488">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4275600" y="3018650"/>
              <a:ext cx="62225" cy="53425"/>
            </a:xfrm>
            <a:custGeom>
              <a:rect b="b" l="l" r="r" t="t"/>
              <a:pathLst>
                <a:path extrusionOk="0" h="2137" w="2489">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4275600"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a:off x="4275600" y="3171075"/>
              <a:ext cx="62225" cy="53275"/>
            </a:xfrm>
            <a:custGeom>
              <a:rect b="b" l="l" r="r" t="t"/>
              <a:pathLst>
                <a:path extrusionOk="0" h="2131" w="2489">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a:off x="4275600" y="32470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4275475" y="3323300"/>
              <a:ext cx="62350" cy="53425"/>
            </a:xfrm>
            <a:custGeom>
              <a:rect b="b" l="l" r="r" t="t"/>
              <a:pathLst>
                <a:path extrusionOk="0" h="2137" w="2494">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4199400" y="33233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a:off x="4199400" y="33995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4199400" y="34757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p:nvPr/>
          </p:nvSpPr>
          <p:spPr>
            <a:xfrm>
              <a:off x="4199400" y="355192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4199400" y="36279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419940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a:off x="4123175" y="3704150"/>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p:nvPr/>
          </p:nvSpPr>
          <p:spPr>
            <a:xfrm>
              <a:off x="412317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4046950" y="3780375"/>
              <a:ext cx="62425" cy="53425"/>
            </a:xfrm>
            <a:custGeom>
              <a:rect b="b" l="l" r="r" t="t"/>
              <a:pathLst>
                <a:path extrusionOk="0" h="2137" w="2497">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4046950" y="385677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4046950"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4046950" y="3932800"/>
              <a:ext cx="62425" cy="53425"/>
            </a:xfrm>
            <a:custGeom>
              <a:rect b="b" l="l" r="r" t="t"/>
              <a:pathLst>
                <a:path extrusionOk="0" h="2137" w="2497">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3970950" y="39328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35898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35898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358987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358987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358987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358987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358987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328522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328522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328522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3361450" y="279020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3361450" y="2866425"/>
              <a:ext cx="62200" cy="53275"/>
            </a:xfrm>
            <a:custGeom>
              <a:rect b="b" l="l" r="r" t="t"/>
              <a:pathLst>
                <a:path extrusionOk="0" h="2131" w="2488">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3361450" y="2942425"/>
              <a:ext cx="62200" cy="53450"/>
            </a:xfrm>
            <a:custGeom>
              <a:rect b="b" l="l" r="r" t="t"/>
              <a:pathLst>
                <a:path extrusionOk="0" h="2138" w="2488">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3361450" y="3018650"/>
              <a:ext cx="62200" cy="53425"/>
            </a:xfrm>
            <a:custGeom>
              <a:rect b="b" l="l" r="r" t="t"/>
              <a:pathLst>
                <a:path extrusionOk="0" h="2137" w="2488">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3361450" y="309485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3437450"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3437450"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3437450" y="279020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3437450" y="286642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3437450" y="2942425"/>
              <a:ext cx="62425" cy="53450"/>
            </a:xfrm>
            <a:custGeom>
              <a:rect b="b" l="l" r="r" t="t"/>
              <a:pathLst>
                <a:path extrusionOk="0" h="2138" w="2497">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3437450" y="3018650"/>
              <a:ext cx="62425" cy="53425"/>
            </a:xfrm>
            <a:custGeom>
              <a:rect b="b" l="l" r="r" t="t"/>
              <a:pathLst>
                <a:path extrusionOk="0" h="2137" w="2497">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3437450" y="309485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3513675" y="26377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35136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35136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3513675" y="286642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3513675" y="2942425"/>
              <a:ext cx="62425" cy="53450"/>
            </a:xfrm>
            <a:custGeom>
              <a:rect b="b" l="l" r="r" t="t"/>
              <a:pathLst>
                <a:path extrusionOk="0" h="2138" w="2497">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3513675" y="3018650"/>
              <a:ext cx="62425" cy="53425"/>
            </a:xfrm>
            <a:custGeom>
              <a:rect b="b" l="l" r="r" t="t"/>
              <a:pathLst>
                <a:path extrusionOk="0" h="2137" w="2497">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35136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3513675" y="317107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358987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3666100"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3666100" y="271400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a:off x="3666100"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a:off x="366610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p:nvPr/>
          </p:nvSpPr>
          <p:spPr>
            <a:xfrm>
              <a:off x="3666100" y="3018650"/>
              <a:ext cx="62200" cy="53425"/>
            </a:xfrm>
            <a:custGeom>
              <a:rect b="b" l="l" r="r" t="t"/>
              <a:pathLst>
                <a:path extrusionOk="0" h="2137" w="2488">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a:off x="3666100"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p:nvPr/>
          </p:nvSpPr>
          <p:spPr>
            <a:xfrm>
              <a:off x="3666100" y="317107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p:nvPr/>
          </p:nvSpPr>
          <p:spPr>
            <a:xfrm>
              <a:off x="3742300" y="2637775"/>
              <a:ext cx="62225" cy="53450"/>
            </a:xfrm>
            <a:custGeom>
              <a:rect b="b" l="l" r="r" t="t"/>
              <a:pathLst>
                <a:path extrusionOk="0" h="2138" w="2489">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6"/>
            <p:cNvSpPr/>
            <p:nvPr/>
          </p:nvSpPr>
          <p:spPr>
            <a:xfrm>
              <a:off x="3742300" y="271400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3742300" y="2790200"/>
              <a:ext cx="62225" cy="53350"/>
            </a:xfrm>
            <a:custGeom>
              <a:rect b="b" l="l" r="r" t="t"/>
              <a:pathLst>
                <a:path extrusionOk="0" h="2134" w="2489">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
            <p:cNvSpPr/>
            <p:nvPr/>
          </p:nvSpPr>
          <p:spPr>
            <a:xfrm>
              <a:off x="3742300" y="2942425"/>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p:nvPr/>
          </p:nvSpPr>
          <p:spPr>
            <a:xfrm>
              <a:off x="3742300" y="301865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3742300" y="309485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3742300" y="3171075"/>
              <a:ext cx="62225" cy="53300"/>
            </a:xfrm>
            <a:custGeom>
              <a:rect b="b" l="l" r="r" t="t"/>
              <a:pathLst>
                <a:path extrusionOk="0" h="2132" w="2489">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
            <p:cNvSpPr/>
            <p:nvPr/>
          </p:nvSpPr>
          <p:spPr>
            <a:xfrm>
              <a:off x="3742300" y="3247075"/>
              <a:ext cx="62225" cy="53450"/>
            </a:xfrm>
            <a:custGeom>
              <a:rect b="b" l="l" r="r" t="t"/>
              <a:pathLst>
                <a:path extrusionOk="0" h="2138" w="2489">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p:nvPr/>
          </p:nvSpPr>
          <p:spPr>
            <a:xfrm>
              <a:off x="381852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
            <p:cNvSpPr/>
            <p:nvPr/>
          </p:nvSpPr>
          <p:spPr>
            <a:xfrm>
              <a:off x="3818525" y="27902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
            <p:cNvSpPr/>
            <p:nvPr/>
          </p:nvSpPr>
          <p:spPr>
            <a:xfrm>
              <a:off x="3818525" y="29424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6"/>
            <p:cNvSpPr/>
            <p:nvPr/>
          </p:nvSpPr>
          <p:spPr>
            <a:xfrm>
              <a:off x="3818525" y="301865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6"/>
            <p:cNvSpPr/>
            <p:nvPr/>
          </p:nvSpPr>
          <p:spPr>
            <a:xfrm>
              <a:off x="3818525" y="309485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
            <p:cNvSpPr/>
            <p:nvPr/>
          </p:nvSpPr>
          <p:spPr>
            <a:xfrm>
              <a:off x="3818525"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6"/>
            <p:cNvSpPr/>
            <p:nvPr/>
          </p:nvSpPr>
          <p:spPr>
            <a:xfrm>
              <a:off x="381852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381852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p:nvPr/>
          </p:nvSpPr>
          <p:spPr>
            <a:xfrm>
              <a:off x="381852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38185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3894725" y="27902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6"/>
            <p:cNvSpPr/>
            <p:nvPr/>
          </p:nvSpPr>
          <p:spPr>
            <a:xfrm>
              <a:off x="3894725" y="393280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6"/>
            <p:cNvSpPr/>
            <p:nvPr/>
          </p:nvSpPr>
          <p:spPr>
            <a:xfrm>
              <a:off x="3894725" y="385677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
            <p:cNvSpPr/>
            <p:nvPr/>
          </p:nvSpPr>
          <p:spPr>
            <a:xfrm>
              <a:off x="3894725" y="3780375"/>
              <a:ext cx="62425" cy="53425"/>
            </a:xfrm>
            <a:custGeom>
              <a:rect b="b" l="l" r="r" t="t"/>
              <a:pathLst>
                <a:path extrusionOk="0" h="2137" w="2497">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6"/>
            <p:cNvSpPr/>
            <p:nvPr/>
          </p:nvSpPr>
          <p:spPr>
            <a:xfrm>
              <a:off x="3894725" y="3704150"/>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
            <p:cNvSpPr/>
            <p:nvPr/>
          </p:nvSpPr>
          <p:spPr>
            <a:xfrm>
              <a:off x="3894725"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6"/>
            <p:cNvSpPr/>
            <p:nvPr/>
          </p:nvSpPr>
          <p:spPr>
            <a:xfrm>
              <a:off x="3894725" y="355192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6"/>
            <p:cNvSpPr/>
            <p:nvPr/>
          </p:nvSpPr>
          <p:spPr>
            <a:xfrm>
              <a:off x="3894725"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6"/>
            <p:cNvSpPr/>
            <p:nvPr/>
          </p:nvSpPr>
          <p:spPr>
            <a:xfrm>
              <a:off x="3894725"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6"/>
            <p:cNvSpPr/>
            <p:nvPr/>
          </p:nvSpPr>
          <p:spPr>
            <a:xfrm>
              <a:off x="3894600" y="3323300"/>
              <a:ext cx="62350" cy="53425"/>
            </a:xfrm>
            <a:custGeom>
              <a:rect b="b" l="l" r="r" t="t"/>
              <a:pathLst>
                <a:path extrusionOk="0" h="2137" w="2494">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6"/>
            <p:cNvSpPr/>
            <p:nvPr/>
          </p:nvSpPr>
          <p:spPr>
            <a:xfrm>
              <a:off x="3894725" y="32470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6"/>
            <p:cNvSpPr/>
            <p:nvPr/>
          </p:nvSpPr>
          <p:spPr>
            <a:xfrm>
              <a:off x="3894725"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6"/>
            <p:cNvSpPr/>
            <p:nvPr/>
          </p:nvSpPr>
          <p:spPr>
            <a:xfrm>
              <a:off x="3894725" y="309485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6"/>
            <p:cNvSpPr/>
            <p:nvPr/>
          </p:nvSpPr>
          <p:spPr>
            <a:xfrm>
              <a:off x="3894725" y="301865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6"/>
            <p:cNvSpPr/>
            <p:nvPr/>
          </p:nvSpPr>
          <p:spPr>
            <a:xfrm>
              <a:off x="3894725"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6"/>
            <p:cNvSpPr/>
            <p:nvPr/>
          </p:nvSpPr>
          <p:spPr>
            <a:xfrm>
              <a:off x="3894725"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6"/>
            <p:cNvSpPr/>
            <p:nvPr/>
          </p:nvSpPr>
          <p:spPr>
            <a:xfrm>
              <a:off x="3818525"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
            <p:cNvSpPr/>
            <p:nvPr/>
          </p:nvSpPr>
          <p:spPr>
            <a:xfrm>
              <a:off x="3742300" y="2866425"/>
              <a:ext cx="62225" cy="53225"/>
            </a:xfrm>
            <a:custGeom>
              <a:rect b="b" l="l" r="r" t="t"/>
              <a:pathLst>
                <a:path extrusionOk="0" h="2129" w="2489">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6"/>
            <p:cNvSpPr/>
            <p:nvPr/>
          </p:nvSpPr>
          <p:spPr>
            <a:xfrm>
              <a:off x="366610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
            <p:cNvSpPr/>
            <p:nvPr/>
          </p:nvSpPr>
          <p:spPr>
            <a:xfrm>
              <a:off x="450405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6"/>
            <p:cNvSpPr/>
            <p:nvPr/>
          </p:nvSpPr>
          <p:spPr>
            <a:xfrm>
              <a:off x="4504050" y="3171075"/>
              <a:ext cx="62200" cy="53350"/>
            </a:xfrm>
            <a:custGeom>
              <a:rect b="b" l="l" r="r" t="t"/>
              <a:pathLst>
                <a:path extrusionOk="0" h="2134" w="2488">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6"/>
            <p:cNvSpPr/>
            <p:nvPr/>
          </p:nvSpPr>
          <p:spPr>
            <a:xfrm>
              <a:off x="450405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6"/>
            <p:cNvSpPr/>
            <p:nvPr/>
          </p:nvSpPr>
          <p:spPr>
            <a:xfrm>
              <a:off x="4427825" y="33233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6"/>
            <p:cNvSpPr/>
            <p:nvPr/>
          </p:nvSpPr>
          <p:spPr>
            <a:xfrm>
              <a:off x="4427825" y="32470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
            <p:cNvSpPr/>
            <p:nvPr/>
          </p:nvSpPr>
          <p:spPr>
            <a:xfrm>
              <a:off x="4427825" y="3171075"/>
              <a:ext cx="62425" cy="53275"/>
            </a:xfrm>
            <a:custGeom>
              <a:rect b="b" l="l" r="r" t="t"/>
              <a:pathLst>
                <a:path extrusionOk="0" h="2131" w="2497">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p:nvPr/>
          </p:nvSpPr>
          <p:spPr>
            <a:xfrm>
              <a:off x="4427825" y="3094850"/>
              <a:ext cx="62425" cy="53350"/>
            </a:xfrm>
            <a:custGeom>
              <a:rect b="b" l="l" r="r" t="t"/>
              <a:pathLst>
                <a:path extrusionOk="0" h="2134" w="2497">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
            <p:cNvSpPr/>
            <p:nvPr/>
          </p:nvSpPr>
          <p:spPr>
            <a:xfrm>
              <a:off x="4427825" y="3018650"/>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p:nvPr/>
          </p:nvSpPr>
          <p:spPr>
            <a:xfrm>
              <a:off x="435160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p:nvPr/>
          </p:nvSpPr>
          <p:spPr>
            <a:xfrm>
              <a:off x="4351600" y="332330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p:nvPr/>
          </p:nvSpPr>
          <p:spPr>
            <a:xfrm>
              <a:off x="435160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6"/>
            <p:cNvSpPr/>
            <p:nvPr/>
          </p:nvSpPr>
          <p:spPr>
            <a:xfrm>
              <a:off x="435160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p:nvPr/>
          </p:nvSpPr>
          <p:spPr>
            <a:xfrm>
              <a:off x="4351600" y="29424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p:nvPr/>
          </p:nvSpPr>
          <p:spPr>
            <a:xfrm>
              <a:off x="427560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6"/>
            <p:cNvSpPr/>
            <p:nvPr/>
          </p:nvSpPr>
          <p:spPr>
            <a:xfrm>
              <a:off x="427560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p:nvPr/>
          </p:nvSpPr>
          <p:spPr>
            <a:xfrm>
              <a:off x="4275600"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
            <p:cNvSpPr/>
            <p:nvPr/>
          </p:nvSpPr>
          <p:spPr>
            <a:xfrm>
              <a:off x="4275600"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
            <p:cNvSpPr/>
            <p:nvPr/>
          </p:nvSpPr>
          <p:spPr>
            <a:xfrm>
              <a:off x="42756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6"/>
            <p:cNvSpPr/>
            <p:nvPr/>
          </p:nvSpPr>
          <p:spPr>
            <a:xfrm>
              <a:off x="4275600" y="3399500"/>
              <a:ext cx="62225" cy="53350"/>
            </a:xfrm>
            <a:custGeom>
              <a:rect b="b" l="l" r="r" t="t"/>
              <a:pathLst>
                <a:path extrusionOk="0" h="2134" w="2489">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6"/>
            <p:cNvSpPr/>
            <p:nvPr/>
          </p:nvSpPr>
          <p:spPr>
            <a:xfrm>
              <a:off x="427560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6"/>
            <p:cNvSpPr/>
            <p:nvPr/>
          </p:nvSpPr>
          <p:spPr>
            <a:xfrm>
              <a:off x="427560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6"/>
            <p:cNvSpPr/>
            <p:nvPr/>
          </p:nvSpPr>
          <p:spPr>
            <a:xfrm>
              <a:off x="41994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6"/>
            <p:cNvSpPr/>
            <p:nvPr/>
          </p:nvSpPr>
          <p:spPr>
            <a:xfrm>
              <a:off x="41994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6"/>
            <p:cNvSpPr/>
            <p:nvPr/>
          </p:nvSpPr>
          <p:spPr>
            <a:xfrm>
              <a:off x="419940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6"/>
            <p:cNvSpPr/>
            <p:nvPr/>
          </p:nvSpPr>
          <p:spPr>
            <a:xfrm>
              <a:off x="419940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6"/>
            <p:cNvSpPr/>
            <p:nvPr/>
          </p:nvSpPr>
          <p:spPr>
            <a:xfrm>
              <a:off x="4123175" y="4085225"/>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6"/>
            <p:cNvSpPr/>
            <p:nvPr/>
          </p:nvSpPr>
          <p:spPr>
            <a:xfrm>
              <a:off x="4123175" y="4009000"/>
              <a:ext cx="62425" cy="53350"/>
            </a:xfrm>
            <a:custGeom>
              <a:rect b="b" l="l" r="r" t="t"/>
              <a:pathLst>
                <a:path extrusionOk="0" h="2134" w="2497">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6"/>
            <p:cNvSpPr/>
            <p:nvPr/>
          </p:nvSpPr>
          <p:spPr>
            <a:xfrm>
              <a:off x="4123175" y="39328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6"/>
            <p:cNvSpPr/>
            <p:nvPr/>
          </p:nvSpPr>
          <p:spPr>
            <a:xfrm>
              <a:off x="4123175" y="385677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6"/>
            <p:cNvSpPr/>
            <p:nvPr/>
          </p:nvSpPr>
          <p:spPr>
            <a:xfrm>
              <a:off x="41231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6"/>
            <p:cNvSpPr/>
            <p:nvPr/>
          </p:nvSpPr>
          <p:spPr>
            <a:xfrm>
              <a:off x="4046950"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6"/>
            <p:cNvSpPr/>
            <p:nvPr/>
          </p:nvSpPr>
          <p:spPr>
            <a:xfrm>
              <a:off x="404695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6"/>
            <p:cNvSpPr/>
            <p:nvPr/>
          </p:nvSpPr>
          <p:spPr>
            <a:xfrm>
              <a:off x="4046950" y="26377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6"/>
            <p:cNvSpPr/>
            <p:nvPr/>
          </p:nvSpPr>
          <p:spPr>
            <a:xfrm>
              <a:off x="3970950" y="4085225"/>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6"/>
            <p:cNvSpPr/>
            <p:nvPr/>
          </p:nvSpPr>
          <p:spPr>
            <a:xfrm>
              <a:off x="3970950" y="2714000"/>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6"/>
            <p:cNvSpPr/>
            <p:nvPr/>
          </p:nvSpPr>
          <p:spPr>
            <a:xfrm>
              <a:off x="3970950" y="2637775"/>
              <a:ext cx="62225" cy="53450"/>
            </a:xfrm>
            <a:custGeom>
              <a:rect b="b" l="l" r="r" t="t"/>
              <a:pathLst>
                <a:path extrusionOk="0" h="2138" w="2489">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6"/>
            <p:cNvSpPr/>
            <p:nvPr/>
          </p:nvSpPr>
          <p:spPr>
            <a:xfrm>
              <a:off x="3894725" y="408522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6"/>
            <p:cNvSpPr/>
            <p:nvPr/>
          </p:nvSpPr>
          <p:spPr>
            <a:xfrm>
              <a:off x="3894725" y="4009000"/>
              <a:ext cx="62225" cy="53350"/>
            </a:xfrm>
            <a:custGeom>
              <a:rect b="b" l="l" r="r" t="t"/>
              <a:pathLst>
                <a:path extrusionOk="0" h="2134" w="2489">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6"/>
            <p:cNvSpPr/>
            <p:nvPr/>
          </p:nvSpPr>
          <p:spPr>
            <a:xfrm>
              <a:off x="3894725" y="2714000"/>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6"/>
            <p:cNvSpPr/>
            <p:nvPr/>
          </p:nvSpPr>
          <p:spPr>
            <a:xfrm>
              <a:off x="3894725" y="26377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6"/>
            <p:cNvSpPr/>
            <p:nvPr/>
          </p:nvSpPr>
          <p:spPr>
            <a:xfrm>
              <a:off x="38185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6"/>
            <p:cNvSpPr/>
            <p:nvPr/>
          </p:nvSpPr>
          <p:spPr>
            <a:xfrm>
              <a:off x="38185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6"/>
            <p:cNvSpPr/>
            <p:nvPr/>
          </p:nvSpPr>
          <p:spPr>
            <a:xfrm>
              <a:off x="38185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6"/>
            <p:cNvSpPr/>
            <p:nvPr/>
          </p:nvSpPr>
          <p:spPr>
            <a:xfrm>
              <a:off x="38185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6"/>
            <p:cNvSpPr/>
            <p:nvPr/>
          </p:nvSpPr>
          <p:spPr>
            <a:xfrm>
              <a:off x="38185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6"/>
            <p:cNvSpPr/>
            <p:nvPr/>
          </p:nvSpPr>
          <p:spPr>
            <a:xfrm>
              <a:off x="381852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6"/>
            <p:cNvSpPr/>
            <p:nvPr/>
          </p:nvSpPr>
          <p:spPr>
            <a:xfrm>
              <a:off x="3818525"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6"/>
            <p:cNvSpPr/>
            <p:nvPr/>
          </p:nvSpPr>
          <p:spPr>
            <a:xfrm>
              <a:off x="3818525" y="26377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6"/>
            <p:cNvSpPr/>
            <p:nvPr/>
          </p:nvSpPr>
          <p:spPr>
            <a:xfrm>
              <a:off x="3742300" y="3780375"/>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6"/>
            <p:cNvSpPr/>
            <p:nvPr/>
          </p:nvSpPr>
          <p:spPr>
            <a:xfrm>
              <a:off x="3742300" y="3704150"/>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6"/>
            <p:cNvSpPr/>
            <p:nvPr/>
          </p:nvSpPr>
          <p:spPr>
            <a:xfrm>
              <a:off x="3742300" y="3475725"/>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6"/>
            <p:cNvSpPr/>
            <p:nvPr/>
          </p:nvSpPr>
          <p:spPr>
            <a:xfrm>
              <a:off x="3742300" y="339950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6"/>
            <p:cNvSpPr/>
            <p:nvPr/>
          </p:nvSpPr>
          <p:spPr>
            <a:xfrm>
              <a:off x="3742175" y="332330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6"/>
            <p:cNvSpPr/>
            <p:nvPr/>
          </p:nvSpPr>
          <p:spPr>
            <a:xfrm>
              <a:off x="3742300" y="2561575"/>
              <a:ext cx="62225" cy="53425"/>
            </a:xfrm>
            <a:custGeom>
              <a:rect b="b" l="l" r="r" t="t"/>
              <a:pathLst>
                <a:path extrusionOk="0" h="2137" w="2489">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6"/>
            <p:cNvSpPr/>
            <p:nvPr/>
          </p:nvSpPr>
          <p:spPr>
            <a:xfrm>
              <a:off x="3665950"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6"/>
            <p:cNvSpPr/>
            <p:nvPr/>
          </p:nvSpPr>
          <p:spPr>
            <a:xfrm>
              <a:off x="366610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6"/>
            <p:cNvSpPr/>
            <p:nvPr/>
          </p:nvSpPr>
          <p:spPr>
            <a:xfrm>
              <a:off x="36661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6"/>
            <p:cNvSpPr/>
            <p:nvPr/>
          </p:nvSpPr>
          <p:spPr>
            <a:xfrm>
              <a:off x="3589875" y="32470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6"/>
            <p:cNvSpPr/>
            <p:nvPr/>
          </p:nvSpPr>
          <p:spPr>
            <a:xfrm>
              <a:off x="35898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6"/>
            <p:cNvSpPr/>
            <p:nvPr/>
          </p:nvSpPr>
          <p:spPr>
            <a:xfrm>
              <a:off x="35898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6"/>
            <p:cNvSpPr/>
            <p:nvPr/>
          </p:nvSpPr>
          <p:spPr>
            <a:xfrm>
              <a:off x="35136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6"/>
            <p:cNvSpPr/>
            <p:nvPr/>
          </p:nvSpPr>
          <p:spPr>
            <a:xfrm>
              <a:off x="3513675"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6"/>
            <p:cNvSpPr/>
            <p:nvPr/>
          </p:nvSpPr>
          <p:spPr>
            <a:xfrm>
              <a:off x="3513675" y="2485550"/>
              <a:ext cx="62425" cy="53300"/>
            </a:xfrm>
            <a:custGeom>
              <a:rect b="b" l="l" r="r" t="t"/>
              <a:pathLst>
                <a:path extrusionOk="0" h="2132" w="2497">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6"/>
            <p:cNvSpPr/>
            <p:nvPr/>
          </p:nvSpPr>
          <p:spPr>
            <a:xfrm>
              <a:off x="3437450" y="32470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6"/>
            <p:cNvSpPr/>
            <p:nvPr/>
          </p:nvSpPr>
          <p:spPr>
            <a:xfrm>
              <a:off x="3437450" y="317107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
            <p:cNvSpPr/>
            <p:nvPr/>
          </p:nvSpPr>
          <p:spPr>
            <a:xfrm>
              <a:off x="3437450"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6"/>
            <p:cNvSpPr/>
            <p:nvPr/>
          </p:nvSpPr>
          <p:spPr>
            <a:xfrm>
              <a:off x="3437450" y="2485550"/>
              <a:ext cx="62425" cy="53300"/>
            </a:xfrm>
            <a:custGeom>
              <a:rect b="b" l="l" r="r" t="t"/>
              <a:pathLst>
                <a:path extrusionOk="0" h="2132" w="2497">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6"/>
            <p:cNvSpPr/>
            <p:nvPr/>
          </p:nvSpPr>
          <p:spPr>
            <a:xfrm>
              <a:off x="3361450" y="3171075"/>
              <a:ext cx="62200" cy="53275"/>
            </a:xfrm>
            <a:custGeom>
              <a:rect b="b" l="l" r="r" t="t"/>
              <a:pathLst>
                <a:path extrusionOk="0" h="2131" w="2488">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6"/>
            <p:cNvSpPr/>
            <p:nvPr/>
          </p:nvSpPr>
          <p:spPr>
            <a:xfrm>
              <a:off x="3361450"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6"/>
            <p:cNvSpPr/>
            <p:nvPr/>
          </p:nvSpPr>
          <p:spPr>
            <a:xfrm>
              <a:off x="3361450" y="2637775"/>
              <a:ext cx="62200" cy="53450"/>
            </a:xfrm>
            <a:custGeom>
              <a:rect b="b" l="l" r="r" t="t"/>
              <a:pathLst>
                <a:path extrusionOk="0" h="2138" w="2488">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6"/>
            <p:cNvSpPr/>
            <p:nvPr/>
          </p:nvSpPr>
          <p:spPr>
            <a:xfrm>
              <a:off x="3361450" y="2561575"/>
              <a:ext cx="62200" cy="53425"/>
            </a:xfrm>
            <a:custGeom>
              <a:rect b="b" l="l" r="r" t="t"/>
              <a:pathLst>
                <a:path extrusionOk="0" h="2137" w="2488">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6"/>
            <p:cNvSpPr/>
            <p:nvPr/>
          </p:nvSpPr>
          <p:spPr>
            <a:xfrm>
              <a:off x="328522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6"/>
            <p:cNvSpPr/>
            <p:nvPr/>
          </p:nvSpPr>
          <p:spPr>
            <a:xfrm>
              <a:off x="328522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6"/>
            <p:cNvSpPr/>
            <p:nvPr/>
          </p:nvSpPr>
          <p:spPr>
            <a:xfrm>
              <a:off x="328522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p:nvPr/>
          </p:nvSpPr>
          <p:spPr>
            <a:xfrm>
              <a:off x="328522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
            <p:cNvSpPr/>
            <p:nvPr/>
          </p:nvSpPr>
          <p:spPr>
            <a:xfrm>
              <a:off x="3209025"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6"/>
            <p:cNvSpPr/>
            <p:nvPr/>
          </p:nvSpPr>
          <p:spPr>
            <a:xfrm>
              <a:off x="3209025"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p:nvPr/>
          </p:nvSpPr>
          <p:spPr>
            <a:xfrm>
              <a:off x="3209025" y="2942425"/>
              <a:ext cx="62200" cy="53450"/>
            </a:xfrm>
            <a:custGeom>
              <a:rect b="b" l="l" r="r" t="t"/>
              <a:pathLst>
                <a:path extrusionOk="0" h="2138" w="2488">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
            <p:cNvSpPr/>
            <p:nvPr/>
          </p:nvSpPr>
          <p:spPr>
            <a:xfrm>
              <a:off x="3209025"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6"/>
            <p:cNvSpPr/>
            <p:nvPr/>
          </p:nvSpPr>
          <p:spPr>
            <a:xfrm>
              <a:off x="3209025"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p:nvPr/>
          </p:nvSpPr>
          <p:spPr>
            <a:xfrm>
              <a:off x="419940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
            <p:cNvSpPr/>
            <p:nvPr/>
          </p:nvSpPr>
          <p:spPr>
            <a:xfrm>
              <a:off x="3132800" y="11143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6"/>
            <p:cNvSpPr/>
            <p:nvPr/>
          </p:nvSpPr>
          <p:spPr>
            <a:xfrm>
              <a:off x="305680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a:off x="4351600" y="164740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p:nvPr/>
          </p:nvSpPr>
          <p:spPr>
            <a:xfrm>
              <a:off x="435160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p:nvPr/>
          </p:nvSpPr>
          <p:spPr>
            <a:xfrm>
              <a:off x="435160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a:off x="4351600" y="1876050"/>
              <a:ext cx="62425" cy="53350"/>
            </a:xfrm>
            <a:custGeom>
              <a:rect b="b" l="l" r="r" t="t"/>
              <a:pathLst>
                <a:path extrusionOk="0" h="2134" w="2497">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p:nvPr/>
          </p:nvSpPr>
          <p:spPr>
            <a:xfrm>
              <a:off x="435160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6"/>
            <p:cNvSpPr/>
            <p:nvPr/>
          </p:nvSpPr>
          <p:spPr>
            <a:xfrm>
              <a:off x="435160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6"/>
            <p:cNvSpPr/>
            <p:nvPr/>
          </p:nvSpPr>
          <p:spPr>
            <a:xfrm>
              <a:off x="435160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6"/>
            <p:cNvSpPr/>
            <p:nvPr/>
          </p:nvSpPr>
          <p:spPr>
            <a:xfrm>
              <a:off x="3970950" y="1876050"/>
              <a:ext cx="62225" cy="53350"/>
            </a:xfrm>
            <a:custGeom>
              <a:rect b="b" l="l" r="r" t="t"/>
              <a:pathLst>
                <a:path extrusionOk="0" h="2134" w="2489">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
            <p:cNvSpPr/>
            <p:nvPr/>
          </p:nvSpPr>
          <p:spPr>
            <a:xfrm>
              <a:off x="3970950" y="1952050"/>
              <a:ext cx="62225" cy="53450"/>
            </a:xfrm>
            <a:custGeom>
              <a:rect b="b" l="l" r="r" t="t"/>
              <a:pathLst>
                <a:path extrusionOk="0" h="2138" w="2489">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6"/>
            <p:cNvSpPr/>
            <p:nvPr/>
          </p:nvSpPr>
          <p:spPr>
            <a:xfrm>
              <a:off x="36661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
            <p:cNvSpPr/>
            <p:nvPr/>
          </p:nvSpPr>
          <p:spPr>
            <a:xfrm>
              <a:off x="3742300" y="2028275"/>
              <a:ext cx="62225" cy="53450"/>
            </a:xfrm>
            <a:custGeom>
              <a:rect b="b" l="l" r="r" t="t"/>
              <a:pathLst>
                <a:path extrusionOk="0" h="2138" w="2489">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6"/>
            <p:cNvSpPr/>
            <p:nvPr/>
          </p:nvSpPr>
          <p:spPr>
            <a:xfrm>
              <a:off x="3742300" y="1952050"/>
              <a:ext cx="62225" cy="53450"/>
            </a:xfrm>
            <a:custGeom>
              <a:rect b="b" l="l" r="r" t="t"/>
              <a:pathLst>
                <a:path extrusionOk="0" h="2138" w="2489">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
            <p:cNvSpPr/>
            <p:nvPr/>
          </p:nvSpPr>
          <p:spPr>
            <a:xfrm>
              <a:off x="38185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a:off x="3894725"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p:nvPr/>
          </p:nvSpPr>
          <p:spPr>
            <a:xfrm>
              <a:off x="3894725"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6"/>
            <p:cNvSpPr/>
            <p:nvPr/>
          </p:nvSpPr>
          <p:spPr>
            <a:xfrm>
              <a:off x="3970950" y="2028275"/>
              <a:ext cx="62225" cy="53450"/>
            </a:xfrm>
            <a:custGeom>
              <a:rect b="b" l="l" r="r" t="t"/>
              <a:pathLst>
                <a:path extrusionOk="0" h="2138" w="2489">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p:nvPr/>
          </p:nvSpPr>
          <p:spPr>
            <a:xfrm>
              <a:off x="3970950" y="21045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6"/>
            <p:cNvSpPr/>
            <p:nvPr/>
          </p:nvSpPr>
          <p:spPr>
            <a:xfrm>
              <a:off x="4046950"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6"/>
            <p:cNvSpPr/>
            <p:nvPr/>
          </p:nvSpPr>
          <p:spPr>
            <a:xfrm>
              <a:off x="404695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6"/>
            <p:cNvSpPr/>
            <p:nvPr/>
          </p:nvSpPr>
          <p:spPr>
            <a:xfrm>
              <a:off x="404695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6"/>
            <p:cNvSpPr/>
            <p:nvPr/>
          </p:nvSpPr>
          <p:spPr>
            <a:xfrm>
              <a:off x="404695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6"/>
            <p:cNvSpPr/>
            <p:nvPr/>
          </p:nvSpPr>
          <p:spPr>
            <a:xfrm>
              <a:off x="412317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6"/>
            <p:cNvSpPr/>
            <p:nvPr/>
          </p:nvSpPr>
          <p:spPr>
            <a:xfrm>
              <a:off x="41231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6"/>
            <p:cNvSpPr/>
            <p:nvPr/>
          </p:nvSpPr>
          <p:spPr>
            <a:xfrm>
              <a:off x="4123175" y="1876050"/>
              <a:ext cx="62425" cy="53350"/>
            </a:xfrm>
            <a:custGeom>
              <a:rect b="b" l="l" r="r" t="t"/>
              <a:pathLst>
                <a:path extrusionOk="0" h="2134" w="2497">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6"/>
            <p:cNvSpPr/>
            <p:nvPr/>
          </p:nvSpPr>
          <p:spPr>
            <a:xfrm>
              <a:off x="41231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6"/>
            <p:cNvSpPr/>
            <p:nvPr/>
          </p:nvSpPr>
          <p:spPr>
            <a:xfrm>
              <a:off x="4123175" y="2028275"/>
              <a:ext cx="62425" cy="53450"/>
            </a:xfrm>
            <a:custGeom>
              <a:rect b="b" l="l" r="r" t="t"/>
              <a:pathLst>
                <a:path extrusionOk="0" h="2138" w="2497">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6"/>
            <p:cNvSpPr/>
            <p:nvPr/>
          </p:nvSpPr>
          <p:spPr>
            <a:xfrm>
              <a:off x="41231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6"/>
            <p:cNvSpPr/>
            <p:nvPr/>
          </p:nvSpPr>
          <p:spPr>
            <a:xfrm>
              <a:off x="419940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6"/>
            <p:cNvSpPr/>
            <p:nvPr/>
          </p:nvSpPr>
          <p:spPr>
            <a:xfrm>
              <a:off x="419940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6"/>
            <p:cNvSpPr/>
            <p:nvPr/>
          </p:nvSpPr>
          <p:spPr>
            <a:xfrm>
              <a:off x="4199400"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6"/>
            <p:cNvSpPr/>
            <p:nvPr/>
          </p:nvSpPr>
          <p:spPr>
            <a:xfrm>
              <a:off x="4199400"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6"/>
            <p:cNvSpPr/>
            <p:nvPr/>
          </p:nvSpPr>
          <p:spPr>
            <a:xfrm>
              <a:off x="41994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6"/>
            <p:cNvSpPr/>
            <p:nvPr/>
          </p:nvSpPr>
          <p:spPr>
            <a:xfrm>
              <a:off x="419940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6"/>
            <p:cNvSpPr/>
            <p:nvPr/>
          </p:nvSpPr>
          <p:spPr>
            <a:xfrm>
              <a:off x="419940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6"/>
            <p:cNvSpPr/>
            <p:nvPr/>
          </p:nvSpPr>
          <p:spPr>
            <a:xfrm>
              <a:off x="427560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6"/>
            <p:cNvSpPr/>
            <p:nvPr/>
          </p:nvSpPr>
          <p:spPr>
            <a:xfrm>
              <a:off x="42756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6"/>
            <p:cNvSpPr/>
            <p:nvPr/>
          </p:nvSpPr>
          <p:spPr>
            <a:xfrm>
              <a:off x="42756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6"/>
            <p:cNvSpPr/>
            <p:nvPr/>
          </p:nvSpPr>
          <p:spPr>
            <a:xfrm>
              <a:off x="42756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6"/>
            <p:cNvSpPr/>
            <p:nvPr/>
          </p:nvSpPr>
          <p:spPr>
            <a:xfrm>
              <a:off x="42756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6"/>
            <p:cNvSpPr/>
            <p:nvPr/>
          </p:nvSpPr>
          <p:spPr>
            <a:xfrm>
              <a:off x="42756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6"/>
            <p:cNvSpPr/>
            <p:nvPr/>
          </p:nvSpPr>
          <p:spPr>
            <a:xfrm>
              <a:off x="42756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6"/>
            <p:cNvSpPr/>
            <p:nvPr/>
          </p:nvSpPr>
          <p:spPr>
            <a:xfrm>
              <a:off x="42756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6"/>
            <p:cNvSpPr/>
            <p:nvPr/>
          </p:nvSpPr>
          <p:spPr>
            <a:xfrm>
              <a:off x="435160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6"/>
            <p:cNvSpPr/>
            <p:nvPr/>
          </p:nvSpPr>
          <p:spPr>
            <a:xfrm>
              <a:off x="4427825" y="1647400"/>
              <a:ext cx="62425" cy="53450"/>
            </a:xfrm>
            <a:custGeom>
              <a:rect b="b" l="l" r="r" t="t"/>
              <a:pathLst>
                <a:path extrusionOk="0" h="2138" w="2497">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6"/>
            <p:cNvSpPr/>
            <p:nvPr/>
          </p:nvSpPr>
          <p:spPr>
            <a:xfrm>
              <a:off x="4427825" y="1723625"/>
              <a:ext cx="62425" cy="53350"/>
            </a:xfrm>
            <a:custGeom>
              <a:rect b="b" l="l" r="r" t="t"/>
              <a:pathLst>
                <a:path extrusionOk="0" h="2134" w="2497">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6"/>
            <p:cNvSpPr/>
            <p:nvPr/>
          </p:nvSpPr>
          <p:spPr>
            <a:xfrm>
              <a:off x="4427825" y="179985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6"/>
            <p:cNvSpPr/>
            <p:nvPr/>
          </p:nvSpPr>
          <p:spPr>
            <a:xfrm>
              <a:off x="4427825" y="1876050"/>
              <a:ext cx="62425" cy="53275"/>
            </a:xfrm>
            <a:custGeom>
              <a:rect b="b" l="l" r="r" t="t"/>
              <a:pathLst>
                <a:path extrusionOk="0" h="2131" w="2497">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6"/>
            <p:cNvSpPr/>
            <p:nvPr/>
          </p:nvSpPr>
          <p:spPr>
            <a:xfrm>
              <a:off x="4427825" y="1952050"/>
              <a:ext cx="62425" cy="53450"/>
            </a:xfrm>
            <a:custGeom>
              <a:rect b="b" l="l" r="r" t="t"/>
              <a:pathLst>
                <a:path extrusionOk="0" h="2138" w="2497">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6"/>
            <p:cNvSpPr/>
            <p:nvPr/>
          </p:nvSpPr>
          <p:spPr>
            <a:xfrm>
              <a:off x="4427825" y="2028275"/>
              <a:ext cx="62425" cy="53450"/>
            </a:xfrm>
            <a:custGeom>
              <a:rect b="b" l="l" r="r" t="t"/>
              <a:pathLst>
                <a:path extrusionOk="0" h="2138" w="2497">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6"/>
            <p:cNvSpPr/>
            <p:nvPr/>
          </p:nvSpPr>
          <p:spPr>
            <a:xfrm>
              <a:off x="4427825" y="210450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6"/>
            <p:cNvSpPr/>
            <p:nvPr/>
          </p:nvSpPr>
          <p:spPr>
            <a:xfrm>
              <a:off x="4427825" y="2180700"/>
              <a:ext cx="62425" cy="53350"/>
            </a:xfrm>
            <a:custGeom>
              <a:rect b="b" l="l" r="r" t="t"/>
              <a:pathLst>
                <a:path extrusionOk="0" h="2134" w="2497">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6"/>
            <p:cNvSpPr/>
            <p:nvPr/>
          </p:nvSpPr>
          <p:spPr>
            <a:xfrm>
              <a:off x="4427825" y="1571400"/>
              <a:ext cx="62350" cy="53250"/>
            </a:xfrm>
            <a:custGeom>
              <a:rect b="b" l="l" r="r" t="t"/>
              <a:pathLst>
                <a:path extrusionOk="0" h="2130" w="2494">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6"/>
            <p:cNvSpPr/>
            <p:nvPr/>
          </p:nvSpPr>
          <p:spPr>
            <a:xfrm>
              <a:off x="435160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6"/>
            <p:cNvSpPr/>
            <p:nvPr/>
          </p:nvSpPr>
          <p:spPr>
            <a:xfrm>
              <a:off x="42756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6"/>
            <p:cNvSpPr/>
            <p:nvPr/>
          </p:nvSpPr>
          <p:spPr>
            <a:xfrm>
              <a:off x="42756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6"/>
            <p:cNvSpPr/>
            <p:nvPr/>
          </p:nvSpPr>
          <p:spPr>
            <a:xfrm>
              <a:off x="41994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6"/>
            <p:cNvSpPr/>
            <p:nvPr/>
          </p:nvSpPr>
          <p:spPr>
            <a:xfrm>
              <a:off x="41994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6"/>
            <p:cNvSpPr/>
            <p:nvPr/>
          </p:nvSpPr>
          <p:spPr>
            <a:xfrm>
              <a:off x="41994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6"/>
            <p:cNvSpPr/>
            <p:nvPr/>
          </p:nvSpPr>
          <p:spPr>
            <a:xfrm>
              <a:off x="41994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6"/>
            <p:cNvSpPr/>
            <p:nvPr/>
          </p:nvSpPr>
          <p:spPr>
            <a:xfrm>
              <a:off x="41231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6"/>
            <p:cNvSpPr/>
            <p:nvPr/>
          </p:nvSpPr>
          <p:spPr>
            <a:xfrm>
              <a:off x="4123175" y="164740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p:nvPr/>
          </p:nvSpPr>
          <p:spPr>
            <a:xfrm>
              <a:off x="4123175"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6"/>
            <p:cNvSpPr/>
            <p:nvPr/>
          </p:nvSpPr>
          <p:spPr>
            <a:xfrm>
              <a:off x="4123175"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
            <p:cNvSpPr/>
            <p:nvPr/>
          </p:nvSpPr>
          <p:spPr>
            <a:xfrm>
              <a:off x="4123175"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
            <p:cNvSpPr/>
            <p:nvPr/>
          </p:nvSpPr>
          <p:spPr>
            <a:xfrm>
              <a:off x="4123175" y="134275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404695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404695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404695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6"/>
            <p:cNvSpPr/>
            <p:nvPr/>
          </p:nvSpPr>
          <p:spPr>
            <a:xfrm>
              <a:off x="4046950" y="1647400"/>
              <a:ext cx="62425" cy="53450"/>
            </a:xfrm>
            <a:custGeom>
              <a:rect b="b" l="l" r="r" t="t"/>
              <a:pathLst>
                <a:path extrusionOk="0" h="2138" w="2497">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6"/>
            <p:cNvSpPr/>
            <p:nvPr/>
          </p:nvSpPr>
          <p:spPr>
            <a:xfrm>
              <a:off x="404695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4046950"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6"/>
            <p:cNvSpPr/>
            <p:nvPr/>
          </p:nvSpPr>
          <p:spPr>
            <a:xfrm>
              <a:off x="4046950" y="141897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6"/>
            <p:cNvSpPr/>
            <p:nvPr/>
          </p:nvSpPr>
          <p:spPr>
            <a:xfrm>
              <a:off x="4046950" y="134275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
            <p:cNvSpPr/>
            <p:nvPr/>
          </p:nvSpPr>
          <p:spPr>
            <a:xfrm>
              <a:off x="3970950" y="2256925"/>
              <a:ext cx="62350" cy="53425"/>
            </a:xfrm>
            <a:custGeom>
              <a:rect b="b" l="l" r="r" t="t"/>
              <a:pathLst>
                <a:path extrusionOk="0" h="2137" w="2494">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p:nvPr/>
          </p:nvSpPr>
          <p:spPr>
            <a:xfrm>
              <a:off x="3970950" y="2180700"/>
              <a:ext cx="62225" cy="53350"/>
            </a:xfrm>
            <a:custGeom>
              <a:rect b="b" l="l" r="r" t="t"/>
              <a:pathLst>
                <a:path extrusionOk="0" h="2134" w="2489">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a:off x="3970950" y="179985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6"/>
            <p:cNvSpPr/>
            <p:nvPr/>
          </p:nvSpPr>
          <p:spPr>
            <a:xfrm>
              <a:off x="3970950" y="164740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6"/>
            <p:cNvSpPr/>
            <p:nvPr/>
          </p:nvSpPr>
          <p:spPr>
            <a:xfrm>
              <a:off x="3970950" y="1571400"/>
              <a:ext cx="62225" cy="53250"/>
            </a:xfrm>
            <a:custGeom>
              <a:rect b="b" l="l" r="r" t="t"/>
              <a:pathLst>
                <a:path extrusionOk="0" h="2130" w="2489">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3970950" y="14952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6"/>
            <p:cNvSpPr/>
            <p:nvPr/>
          </p:nvSpPr>
          <p:spPr>
            <a:xfrm>
              <a:off x="3970950" y="141897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6"/>
            <p:cNvSpPr/>
            <p:nvPr/>
          </p:nvSpPr>
          <p:spPr>
            <a:xfrm>
              <a:off x="3970950" y="134275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6"/>
            <p:cNvSpPr/>
            <p:nvPr/>
          </p:nvSpPr>
          <p:spPr>
            <a:xfrm>
              <a:off x="3970950" y="111432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6"/>
            <p:cNvSpPr/>
            <p:nvPr/>
          </p:nvSpPr>
          <p:spPr>
            <a:xfrm>
              <a:off x="3894725"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6"/>
            <p:cNvSpPr/>
            <p:nvPr/>
          </p:nvSpPr>
          <p:spPr>
            <a:xfrm>
              <a:off x="3894725"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6"/>
            <p:cNvSpPr/>
            <p:nvPr/>
          </p:nvSpPr>
          <p:spPr>
            <a:xfrm>
              <a:off x="3894725"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6"/>
            <p:cNvSpPr/>
            <p:nvPr/>
          </p:nvSpPr>
          <p:spPr>
            <a:xfrm>
              <a:off x="3894725" y="17236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6"/>
            <p:cNvSpPr/>
            <p:nvPr/>
          </p:nvSpPr>
          <p:spPr>
            <a:xfrm>
              <a:off x="3894725"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6"/>
            <p:cNvSpPr/>
            <p:nvPr/>
          </p:nvSpPr>
          <p:spPr>
            <a:xfrm>
              <a:off x="3894725" y="1571400"/>
              <a:ext cx="62175" cy="53250"/>
            </a:xfrm>
            <a:custGeom>
              <a:rect b="b" l="l" r="r" t="t"/>
              <a:pathLst>
                <a:path extrusionOk="0" h="2130" w="2487">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6"/>
            <p:cNvSpPr/>
            <p:nvPr/>
          </p:nvSpPr>
          <p:spPr>
            <a:xfrm>
              <a:off x="3894725"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6"/>
            <p:cNvSpPr/>
            <p:nvPr/>
          </p:nvSpPr>
          <p:spPr>
            <a:xfrm>
              <a:off x="3894725"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6"/>
            <p:cNvSpPr/>
            <p:nvPr/>
          </p:nvSpPr>
          <p:spPr>
            <a:xfrm>
              <a:off x="3894725" y="1342750"/>
              <a:ext cx="62225" cy="53450"/>
            </a:xfrm>
            <a:custGeom>
              <a:rect b="b" l="l" r="r" t="t"/>
              <a:pathLst>
                <a:path extrusionOk="0" h="2138" w="2489">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6"/>
            <p:cNvSpPr/>
            <p:nvPr/>
          </p:nvSpPr>
          <p:spPr>
            <a:xfrm>
              <a:off x="3894725"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6"/>
            <p:cNvSpPr/>
            <p:nvPr/>
          </p:nvSpPr>
          <p:spPr>
            <a:xfrm>
              <a:off x="381852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6"/>
            <p:cNvSpPr/>
            <p:nvPr/>
          </p:nvSpPr>
          <p:spPr>
            <a:xfrm>
              <a:off x="381852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6"/>
            <p:cNvSpPr/>
            <p:nvPr/>
          </p:nvSpPr>
          <p:spPr>
            <a:xfrm>
              <a:off x="38185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
            <p:cNvSpPr/>
            <p:nvPr/>
          </p:nvSpPr>
          <p:spPr>
            <a:xfrm>
              <a:off x="38185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
            <p:cNvSpPr/>
            <p:nvPr/>
          </p:nvSpPr>
          <p:spPr>
            <a:xfrm>
              <a:off x="38185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6"/>
            <p:cNvSpPr/>
            <p:nvPr/>
          </p:nvSpPr>
          <p:spPr>
            <a:xfrm>
              <a:off x="38185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6"/>
            <p:cNvSpPr/>
            <p:nvPr/>
          </p:nvSpPr>
          <p:spPr>
            <a:xfrm>
              <a:off x="38185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6"/>
            <p:cNvSpPr/>
            <p:nvPr/>
          </p:nvSpPr>
          <p:spPr>
            <a:xfrm>
              <a:off x="38185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6"/>
            <p:cNvSpPr/>
            <p:nvPr/>
          </p:nvSpPr>
          <p:spPr>
            <a:xfrm>
              <a:off x="38185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6"/>
            <p:cNvSpPr/>
            <p:nvPr/>
          </p:nvSpPr>
          <p:spPr>
            <a:xfrm>
              <a:off x="3818525"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6"/>
            <p:cNvSpPr/>
            <p:nvPr/>
          </p:nvSpPr>
          <p:spPr>
            <a:xfrm>
              <a:off x="3818525"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6"/>
            <p:cNvSpPr/>
            <p:nvPr/>
          </p:nvSpPr>
          <p:spPr>
            <a:xfrm>
              <a:off x="3742300" y="2180700"/>
              <a:ext cx="62225" cy="53350"/>
            </a:xfrm>
            <a:custGeom>
              <a:rect b="b" l="l" r="r" t="t"/>
              <a:pathLst>
                <a:path extrusionOk="0" h="2134" w="2489">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6"/>
            <p:cNvSpPr/>
            <p:nvPr/>
          </p:nvSpPr>
          <p:spPr>
            <a:xfrm>
              <a:off x="3742300" y="2104500"/>
              <a:ext cx="62225" cy="53325"/>
            </a:xfrm>
            <a:custGeom>
              <a:rect b="b" l="l" r="r" t="t"/>
              <a:pathLst>
                <a:path extrusionOk="0" h="2133" w="2489">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6"/>
            <p:cNvSpPr/>
            <p:nvPr/>
          </p:nvSpPr>
          <p:spPr>
            <a:xfrm>
              <a:off x="3742300" y="1876050"/>
              <a:ext cx="62225" cy="53300"/>
            </a:xfrm>
            <a:custGeom>
              <a:rect b="b" l="l" r="r" t="t"/>
              <a:pathLst>
                <a:path extrusionOk="0" h="2132" w="2489">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6"/>
            <p:cNvSpPr/>
            <p:nvPr/>
          </p:nvSpPr>
          <p:spPr>
            <a:xfrm>
              <a:off x="3742300" y="179985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6"/>
            <p:cNvSpPr/>
            <p:nvPr/>
          </p:nvSpPr>
          <p:spPr>
            <a:xfrm>
              <a:off x="3742300" y="17236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6"/>
            <p:cNvSpPr/>
            <p:nvPr/>
          </p:nvSpPr>
          <p:spPr>
            <a:xfrm>
              <a:off x="3742300" y="1647400"/>
              <a:ext cx="62225" cy="53450"/>
            </a:xfrm>
            <a:custGeom>
              <a:rect b="b" l="l" r="r" t="t"/>
              <a:pathLst>
                <a:path extrusionOk="0" h="2138" w="2489">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6"/>
            <p:cNvSpPr/>
            <p:nvPr/>
          </p:nvSpPr>
          <p:spPr>
            <a:xfrm>
              <a:off x="3742300" y="1571400"/>
              <a:ext cx="62225" cy="53250"/>
            </a:xfrm>
            <a:custGeom>
              <a:rect b="b" l="l" r="r" t="t"/>
              <a:pathLst>
                <a:path extrusionOk="0" h="2130" w="2489">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6"/>
            <p:cNvSpPr/>
            <p:nvPr/>
          </p:nvSpPr>
          <p:spPr>
            <a:xfrm>
              <a:off x="3742300" y="149520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6"/>
            <p:cNvSpPr/>
            <p:nvPr/>
          </p:nvSpPr>
          <p:spPr>
            <a:xfrm>
              <a:off x="3742300" y="11143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6"/>
            <p:cNvSpPr/>
            <p:nvPr/>
          </p:nvSpPr>
          <p:spPr>
            <a:xfrm>
              <a:off x="36661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6"/>
            <p:cNvSpPr/>
            <p:nvPr/>
          </p:nvSpPr>
          <p:spPr>
            <a:xfrm>
              <a:off x="366610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6"/>
            <p:cNvSpPr/>
            <p:nvPr/>
          </p:nvSpPr>
          <p:spPr>
            <a:xfrm>
              <a:off x="36661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6"/>
            <p:cNvSpPr/>
            <p:nvPr/>
          </p:nvSpPr>
          <p:spPr>
            <a:xfrm>
              <a:off x="3666100" y="1647400"/>
              <a:ext cx="62200" cy="53450"/>
            </a:xfrm>
            <a:custGeom>
              <a:rect b="b" l="l" r="r" t="t"/>
              <a:pathLst>
                <a:path extrusionOk="0" h="2138" w="2488">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6"/>
            <p:cNvSpPr/>
            <p:nvPr/>
          </p:nvSpPr>
          <p:spPr>
            <a:xfrm>
              <a:off x="3666100" y="1571400"/>
              <a:ext cx="62150" cy="53250"/>
            </a:xfrm>
            <a:custGeom>
              <a:rect b="b" l="l" r="r" t="t"/>
              <a:pathLst>
                <a:path extrusionOk="0" h="2130" w="2486">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6"/>
            <p:cNvSpPr/>
            <p:nvPr/>
          </p:nvSpPr>
          <p:spPr>
            <a:xfrm>
              <a:off x="35898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6"/>
            <p:cNvSpPr/>
            <p:nvPr/>
          </p:nvSpPr>
          <p:spPr>
            <a:xfrm>
              <a:off x="35898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6"/>
            <p:cNvSpPr/>
            <p:nvPr/>
          </p:nvSpPr>
          <p:spPr>
            <a:xfrm>
              <a:off x="35898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6"/>
            <p:cNvSpPr/>
            <p:nvPr/>
          </p:nvSpPr>
          <p:spPr>
            <a:xfrm>
              <a:off x="35898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p:nvPr/>
          </p:nvSpPr>
          <p:spPr>
            <a:xfrm>
              <a:off x="35898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6"/>
            <p:cNvSpPr/>
            <p:nvPr/>
          </p:nvSpPr>
          <p:spPr>
            <a:xfrm>
              <a:off x="35136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6"/>
            <p:cNvSpPr/>
            <p:nvPr/>
          </p:nvSpPr>
          <p:spPr>
            <a:xfrm>
              <a:off x="35136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p:nvPr/>
          </p:nvSpPr>
          <p:spPr>
            <a:xfrm>
              <a:off x="35136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6"/>
            <p:cNvSpPr/>
            <p:nvPr/>
          </p:nvSpPr>
          <p:spPr>
            <a:xfrm>
              <a:off x="3513675"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p:nvPr/>
          </p:nvSpPr>
          <p:spPr>
            <a:xfrm>
              <a:off x="35136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6"/>
            <p:cNvSpPr/>
            <p:nvPr/>
          </p:nvSpPr>
          <p:spPr>
            <a:xfrm>
              <a:off x="351367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6"/>
            <p:cNvSpPr/>
            <p:nvPr/>
          </p:nvSpPr>
          <p:spPr>
            <a:xfrm>
              <a:off x="35136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6"/>
            <p:cNvSpPr/>
            <p:nvPr/>
          </p:nvSpPr>
          <p:spPr>
            <a:xfrm>
              <a:off x="34374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p:nvPr/>
          </p:nvSpPr>
          <p:spPr>
            <a:xfrm>
              <a:off x="34374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6"/>
            <p:cNvSpPr/>
            <p:nvPr/>
          </p:nvSpPr>
          <p:spPr>
            <a:xfrm>
              <a:off x="34374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6"/>
            <p:cNvSpPr/>
            <p:nvPr/>
          </p:nvSpPr>
          <p:spPr>
            <a:xfrm>
              <a:off x="34374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6"/>
            <p:cNvSpPr/>
            <p:nvPr/>
          </p:nvSpPr>
          <p:spPr>
            <a:xfrm>
              <a:off x="34374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
            <p:cNvSpPr/>
            <p:nvPr/>
          </p:nvSpPr>
          <p:spPr>
            <a:xfrm>
              <a:off x="34374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
            <p:cNvSpPr/>
            <p:nvPr/>
          </p:nvSpPr>
          <p:spPr>
            <a:xfrm>
              <a:off x="34374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
            <p:cNvSpPr/>
            <p:nvPr/>
          </p:nvSpPr>
          <p:spPr>
            <a:xfrm>
              <a:off x="3361450" y="2333125"/>
              <a:ext cx="62200" cy="53450"/>
            </a:xfrm>
            <a:custGeom>
              <a:rect b="b" l="l" r="r" t="t"/>
              <a:pathLst>
                <a:path extrusionOk="0" h="2138" w="2488">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6"/>
            <p:cNvSpPr/>
            <p:nvPr/>
          </p:nvSpPr>
          <p:spPr>
            <a:xfrm>
              <a:off x="33614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6"/>
            <p:cNvSpPr/>
            <p:nvPr/>
          </p:nvSpPr>
          <p:spPr>
            <a:xfrm>
              <a:off x="3361450" y="2180700"/>
              <a:ext cx="62200" cy="53350"/>
            </a:xfrm>
            <a:custGeom>
              <a:rect b="b" l="l" r="r" t="t"/>
              <a:pathLst>
                <a:path extrusionOk="0" h="2134" w="2488">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6"/>
            <p:cNvSpPr/>
            <p:nvPr/>
          </p:nvSpPr>
          <p:spPr>
            <a:xfrm>
              <a:off x="33614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6"/>
            <p:cNvSpPr/>
            <p:nvPr/>
          </p:nvSpPr>
          <p:spPr>
            <a:xfrm>
              <a:off x="328522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6"/>
            <p:cNvSpPr/>
            <p:nvPr/>
          </p:nvSpPr>
          <p:spPr>
            <a:xfrm>
              <a:off x="31328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6"/>
            <p:cNvSpPr/>
            <p:nvPr/>
          </p:nvSpPr>
          <p:spPr>
            <a:xfrm>
              <a:off x="30568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p:nvPr/>
          </p:nvSpPr>
          <p:spPr>
            <a:xfrm>
              <a:off x="3056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6"/>
            <p:cNvSpPr/>
            <p:nvPr/>
          </p:nvSpPr>
          <p:spPr>
            <a:xfrm>
              <a:off x="29805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6"/>
            <p:cNvSpPr/>
            <p:nvPr/>
          </p:nvSpPr>
          <p:spPr>
            <a:xfrm>
              <a:off x="29805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6"/>
            <p:cNvSpPr/>
            <p:nvPr/>
          </p:nvSpPr>
          <p:spPr>
            <a:xfrm>
              <a:off x="2980575"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6"/>
            <p:cNvSpPr/>
            <p:nvPr/>
          </p:nvSpPr>
          <p:spPr>
            <a:xfrm>
              <a:off x="29805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6"/>
            <p:cNvSpPr/>
            <p:nvPr/>
          </p:nvSpPr>
          <p:spPr>
            <a:xfrm>
              <a:off x="2980575"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6"/>
            <p:cNvSpPr/>
            <p:nvPr/>
          </p:nvSpPr>
          <p:spPr>
            <a:xfrm>
              <a:off x="2980575"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6"/>
            <p:cNvSpPr/>
            <p:nvPr/>
          </p:nvSpPr>
          <p:spPr>
            <a:xfrm>
              <a:off x="290437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6"/>
            <p:cNvSpPr/>
            <p:nvPr/>
          </p:nvSpPr>
          <p:spPr>
            <a:xfrm>
              <a:off x="290437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6"/>
            <p:cNvSpPr/>
            <p:nvPr/>
          </p:nvSpPr>
          <p:spPr>
            <a:xfrm>
              <a:off x="290437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6"/>
            <p:cNvSpPr/>
            <p:nvPr/>
          </p:nvSpPr>
          <p:spPr>
            <a:xfrm>
              <a:off x="290437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6"/>
            <p:cNvSpPr/>
            <p:nvPr/>
          </p:nvSpPr>
          <p:spPr>
            <a:xfrm>
              <a:off x="290437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6"/>
            <p:cNvSpPr/>
            <p:nvPr/>
          </p:nvSpPr>
          <p:spPr>
            <a:xfrm>
              <a:off x="290437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6"/>
            <p:cNvSpPr/>
            <p:nvPr/>
          </p:nvSpPr>
          <p:spPr>
            <a:xfrm>
              <a:off x="290437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6"/>
            <p:cNvSpPr/>
            <p:nvPr/>
          </p:nvSpPr>
          <p:spPr>
            <a:xfrm>
              <a:off x="2828150" y="1571400"/>
              <a:ext cx="62150" cy="53250"/>
            </a:xfrm>
            <a:custGeom>
              <a:rect b="b" l="l" r="r" t="t"/>
              <a:pathLst>
                <a:path extrusionOk="0" h="2130" w="2486">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6"/>
            <p:cNvSpPr/>
            <p:nvPr/>
          </p:nvSpPr>
          <p:spPr>
            <a:xfrm>
              <a:off x="28281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6"/>
            <p:cNvSpPr/>
            <p:nvPr/>
          </p:nvSpPr>
          <p:spPr>
            <a:xfrm>
              <a:off x="282815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6"/>
            <p:cNvSpPr/>
            <p:nvPr/>
          </p:nvSpPr>
          <p:spPr>
            <a:xfrm>
              <a:off x="28281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6"/>
            <p:cNvSpPr/>
            <p:nvPr/>
          </p:nvSpPr>
          <p:spPr>
            <a:xfrm>
              <a:off x="28281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6"/>
            <p:cNvSpPr/>
            <p:nvPr/>
          </p:nvSpPr>
          <p:spPr>
            <a:xfrm>
              <a:off x="282815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6"/>
            <p:cNvSpPr/>
            <p:nvPr/>
          </p:nvSpPr>
          <p:spPr>
            <a:xfrm>
              <a:off x="282815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6"/>
            <p:cNvSpPr/>
            <p:nvPr/>
          </p:nvSpPr>
          <p:spPr>
            <a:xfrm>
              <a:off x="282815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6"/>
            <p:cNvSpPr/>
            <p:nvPr/>
          </p:nvSpPr>
          <p:spPr>
            <a:xfrm>
              <a:off x="27519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6"/>
            <p:cNvSpPr/>
            <p:nvPr/>
          </p:nvSpPr>
          <p:spPr>
            <a:xfrm>
              <a:off x="27519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6"/>
            <p:cNvSpPr/>
            <p:nvPr/>
          </p:nvSpPr>
          <p:spPr>
            <a:xfrm>
              <a:off x="275195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6"/>
            <p:cNvSpPr/>
            <p:nvPr/>
          </p:nvSpPr>
          <p:spPr>
            <a:xfrm>
              <a:off x="27519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6"/>
            <p:cNvSpPr/>
            <p:nvPr/>
          </p:nvSpPr>
          <p:spPr>
            <a:xfrm>
              <a:off x="27519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6"/>
            <p:cNvSpPr/>
            <p:nvPr/>
          </p:nvSpPr>
          <p:spPr>
            <a:xfrm>
              <a:off x="2751950"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6"/>
            <p:cNvSpPr/>
            <p:nvPr/>
          </p:nvSpPr>
          <p:spPr>
            <a:xfrm>
              <a:off x="27519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6"/>
            <p:cNvSpPr/>
            <p:nvPr/>
          </p:nvSpPr>
          <p:spPr>
            <a:xfrm>
              <a:off x="2751950"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6"/>
            <p:cNvSpPr/>
            <p:nvPr/>
          </p:nvSpPr>
          <p:spPr>
            <a:xfrm>
              <a:off x="26759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6"/>
            <p:cNvSpPr/>
            <p:nvPr/>
          </p:nvSpPr>
          <p:spPr>
            <a:xfrm>
              <a:off x="26759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6"/>
            <p:cNvSpPr/>
            <p:nvPr/>
          </p:nvSpPr>
          <p:spPr>
            <a:xfrm>
              <a:off x="26759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6"/>
            <p:cNvSpPr/>
            <p:nvPr/>
          </p:nvSpPr>
          <p:spPr>
            <a:xfrm>
              <a:off x="26759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6"/>
            <p:cNvSpPr/>
            <p:nvPr/>
          </p:nvSpPr>
          <p:spPr>
            <a:xfrm>
              <a:off x="26759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6"/>
            <p:cNvSpPr/>
            <p:nvPr/>
          </p:nvSpPr>
          <p:spPr>
            <a:xfrm>
              <a:off x="267592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6"/>
            <p:cNvSpPr/>
            <p:nvPr/>
          </p:nvSpPr>
          <p:spPr>
            <a:xfrm>
              <a:off x="267592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6"/>
            <p:cNvSpPr/>
            <p:nvPr/>
          </p:nvSpPr>
          <p:spPr>
            <a:xfrm>
              <a:off x="267592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6"/>
            <p:cNvSpPr/>
            <p:nvPr/>
          </p:nvSpPr>
          <p:spPr>
            <a:xfrm>
              <a:off x="25997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6"/>
            <p:cNvSpPr/>
            <p:nvPr/>
          </p:nvSpPr>
          <p:spPr>
            <a:xfrm>
              <a:off x="25997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6"/>
            <p:cNvSpPr/>
            <p:nvPr/>
          </p:nvSpPr>
          <p:spPr>
            <a:xfrm>
              <a:off x="25997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6"/>
            <p:cNvSpPr/>
            <p:nvPr/>
          </p:nvSpPr>
          <p:spPr>
            <a:xfrm>
              <a:off x="25997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6"/>
            <p:cNvSpPr/>
            <p:nvPr/>
          </p:nvSpPr>
          <p:spPr>
            <a:xfrm>
              <a:off x="25997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6"/>
            <p:cNvSpPr/>
            <p:nvPr/>
          </p:nvSpPr>
          <p:spPr>
            <a:xfrm>
              <a:off x="25997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6"/>
            <p:cNvSpPr/>
            <p:nvPr/>
          </p:nvSpPr>
          <p:spPr>
            <a:xfrm>
              <a:off x="259972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6"/>
            <p:cNvSpPr/>
            <p:nvPr/>
          </p:nvSpPr>
          <p:spPr>
            <a:xfrm>
              <a:off x="259972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6"/>
            <p:cNvSpPr/>
            <p:nvPr/>
          </p:nvSpPr>
          <p:spPr>
            <a:xfrm>
              <a:off x="259972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6"/>
            <p:cNvSpPr/>
            <p:nvPr/>
          </p:nvSpPr>
          <p:spPr>
            <a:xfrm>
              <a:off x="25235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6"/>
            <p:cNvSpPr/>
            <p:nvPr/>
          </p:nvSpPr>
          <p:spPr>
            <a:xfrm>
              <a:off x="25235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6"/>
            <p:cNvSpPr/>
            <p:nvPr/>
          </p:nvSpPr>
          <p:spPr>
            <a:xfrm>
              <a:off x="25235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6"/>
            <p:cNvSpPr/>
            <p:nvPr/>
          </p:nvSpPr>
          <p:spPr>
            <a:xfrm>
              <a:off x="25235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6"/>
            <p:cNvSpPr/>
            <p:nvPr/>
          </p:nvSpPr>
          <p:spPr>
            <a:xfrm>
              <a:off x="25235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6"/>
            <p:cNvSpPr/>
            <p:nvPr/>
          </p:nvSpPr>
          <p:spPr>
            <a:xfrm>
              <a:off x="25235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6"/>
            <p:cNvSpPr/>
            <p:nvPr/>
          </p:nvSpPr>
          <p:spPr>
            <a:xfrm>
              <a:off x="252350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6"/>
            <p:cNvSpPr/>
            <p:nvPr/>
          </p:nvSpPr>
          <p:spPr>
            <a:xfrm>
              <a:off x="2523500" y="119055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6"/>
            <p:cNvSpPr/>
            <p:nvPr/>
          </p:nvSpPr>
          <p:spPr>
            <a:xfrm>
              <a:off x="252350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6"/>
            <p:cNvSpPr/>
            <p:nvPr/>
          </p:nvSpPr>
          <p:spPr>
            <a:xfrm>
              <a:off x="252350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6"/>
            <p:cNvSpPr/>
            <p:nvPr/>
          </p:nvSpPr>
          <p:spPr>
            <a:xfrm>
              <a:off x="24473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6"/>
            <p:cNvSpPr/>
            <p:nvPr/>
          </p:nvSpPr>
          <p:spPr>
            <a:xfrm>
              <a:off x="2447300" y="1647400"/>
              <a:ext cx="62400" cy="53450"/>
            </a:xfrm>
            <a:custGeom>
              <a:rect b="b" l="l" r="r" t="t"/>
              <a:pathLst>
                <a:path extrusionOk="0" h="2138" w="2496">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6"/>
            <p:cNvSpPr/>
            <p:nvPr/>
          </p:nvSpPr>
          <p:spPr>
            <a:xfrm>
              <a:off x="2447300" y="1571400"/>
              <a:ext cx="62400" cy="53250"/>
            </a:xfrm>
            <a:custGeom>
              <a:rect b="b" l="l" r="r" t="t"/>
              <a:pathLst>
                <a:path extrusionOk="0" h="2130" w="2496">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6"/>
            <p:cNvSpPr/>
            <p:nvPr/>
          </p:nvSpPr>
          <p:spPr>
            <a:xfrm>
              <a:off x="24473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6"/>
            <p:cNvSpPr/>
            <p:nvPr/>
          </p:nvSpPr>
          <p:spPr>
            <a:xfrm>
              <a:off x="2447300" y="1418975"/>
              <a:ext cx="62400" cy="53350"/>
            </a:xfrm>
            <a:custGeom>
              <a:rect b="b" l="l" r="r" t="t"/>
              <a:pathLst>
                <a:path extrusionOk="0" h="2134" w="2496">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6"/>
            <p:cNvSpPr/>
            <p:nvPr/>
          </p:nvSpPr>
          <p:spPr>
            <a:xfrm>
              <a:off x="24473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6"/>
            <p:cNvSpPr/>
            <p:nvPr/>
          </p:nvSpPr>
          <p:spPr>
            <a:xfrm>
              <a:off x="2447300" y="1266550"/>
              <a:ext cx="62400" cy="53450"/>
            </a:xfrm>
            <a:custGeom>
              <a:rect b="b" l="l" r="r" t="t"/>
              <a:pathLst>
                <a:path extrusionOk="0" h="2138" w="2496">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6"/>
            <p:cNvSpPr/>
            <p:nvPr/>
          </p:nvSpPr>
          <p:spPr>
            <a:xfrm>
              <a:off x="2447300" y="1190550"/>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6"/>
            <p:cNvSpPr/>
            <p:nvPr/>
          </p:nvSpPr>
          <p:spPr>
            <a:xfrm>
              <a:off x="2447300" y="11143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6"/>
            <p:cNvSpPr/>
            <p:nvPr/>
          </p:nvSpPr>
          <p:spPr>
            <a:xfrm>
              <a:off x="2447300" y="1038125"/>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6"/>
            <p:cNvSpPr/>
            <p:nvPr/>
          </p:nvSpPr>
          <p:spPr>
            <a:xfrm>
              <a:off x="237127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6"/>
            <p:cNvSpPr/>
            <p:nvPr/>
          </p:nvSpPr>
          <p:spPr>
            <a:xfrm>
              <a:off x="23712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6"/>
            <p:cNvSpPr/>
            <p:nvPr/>
          </p:nvSpPr>
          <p:spPr>
            <a:xfrm>
              <a:off x="23712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6"/>
            <p:cNvSpPr/>
            <p:nvPr/>
          </p:nvSpPr>
          <p:spPr>
            <a:xfrm>
              <a:off x="23712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6"/>
            <p:cNvSpPr/>
            <p:nvPr/>
          </p:nvSpPr>
          <p:spPr>
            <a:xfrm>
              <a:off x="23712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6"/>
            <p:cNvSpPr/>
            <p:nvPr/>
          </p:nvSpPr>
          <p:spPr>
            <a:xfrm>
              <a:off x="237127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6"/>
            <p:cNvSpPr/>
            <p:nvPr/>
          </p:nvSpPr>
          <p:spPr>
            <a:xfrm>
              <a:off x="237127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6"/>
            <p:cNvSpPr/>
            <p:nvPr/>
          </p:nvSpPr>
          <p:spPr>
            <a:xfrm>
              <a:off x="237127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6"/>
            <p:cNvSpPr/>
            <p:nvPr/>
          </p:nvSpPr>
          <p:spPr>
            <a:xfrm>
              <a:off x="237127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6"/>
            <p:cNvSpPr/>
            <p:nvPr/>
          </p:nvSpPr>
          <p:spPr>
            <a:xfrm>
              <a:off x="229507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6"/>
            <p:cNvSpPr/>
            <p:nvPr/>
          </p:nvSpPr>
          <p:spPr>
            <a:xfrm>
              <a:off x="22950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6"/>
            <p:cNvSpPr/>
            <p:nvPr/>
          </p:nvSpPr>
          <p:spPr>
            <a:xfrm>
              <a:off x="2295075" y="11905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6"/>
            <p:cNvSpPr/>
            <p:nvPr/>
          </p:nvSpPr>
          <p:spPr>
            <a:xfrm>
              <a:off x="2295075" y="11143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6"/>
            <p:cNvSpPr/>
            <p:nvPr/>
          </p:nvSpPr>
          <p:spPr>
            <a:xfrm>
              <a:off x="2218650" y="1266550"/>
              <a:ext cx="62225" cy="53450"/>
            </a:xfrm>
            <a:custGeom>
              <a:rect b="b" l="l" r="r" t="t"/>
              <a:pathLst>
                <a:path extrusionOk="0" h="2138" w="2489">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6"/>
            <p:cNvSpPr/>
            <p:nvPr/>
          </p:nvSpPr>
          <p:spPr>
            <a:xfrm>
              <a:off x="2218650" y="1190550"/>
              <a:ext cx="62225" cy="53325"/>
            </a:xfrm>
            <a:custGeom>
              <a:rect b="b" l="l" r="r" t="t"/>
              <a:pathLst>
                <a:path extrusionOk="0" h="2133" w="2489">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6"/>
            <p:cNvSpPr/>
            <p:nvPr/>
          </p:nvSpPr>
          <p:spPr>
            <a:xfrm>
              <a:off x="2218650" y="1114325"/>
              <a:ext cx="62225" cy="53350"/>
            </a:xfrm>
            <a:custGeom>
              <a:rect b="b" l="l" r="r" t="t"/>
              <a:pathLst>
                <a:path extrusionOk="0" h="2134" w="2489">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6"/>
            <p:cNvSpPr/>
            <p:nvPr/>
          </p:nvSpPr>
          <p:spPr>
            <a:xfrm>
              <a:off x="2142425" y="1266550"/>
              <a:ext cx="62425" cy="53450"/>
            </a:xfrm>
            <a:custGeom>
              <a:rect b="b" l="l" r="r" t="t"/>
              <a:pathLst>
                <a:path extrusionOk="0" h="2138" w="2497">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6"/>
            <p:cNvSpPr/>
            <p:nvPr/>
          </p:nvSpPr>
          <p:spPr>
            <a:xfrm>
              <a:off x="2142425" y="11905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6"/>
            <p:cNvSpPr/>
            <p:nvPr/>
          </p:nvSpPr>
          <p:spPr>
            <a:xfrm>
              <a:off x="2751950"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6"/>
            <p:cNvSpPr/>
            <p:nvPr/>
          </p:nvSpPr>
          <p:spPr>
            <a:xfrm>
              <a:off x="2751950" y="3551925"/>
              <a:ext cx="62350" cy="53300"/>
            </a:xfrm>
            <a:custGeom>
              <a:rect b="b" l="l" r="r" t="t"/>
              <a:pathLst>
                <a:path extrusionOk="0" h="2132" w="2494">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6"/>
            <p:cNvSpPr/>
            <p:nvPr/>
          </p:nvSpPr>
          <p:spPr>
            <a:xfrm>
              <a:off x="2751950" y="3475725"/>
              <a:ext cx="62350" cy="53275"/>
            </a:xfrm>
            <a:custGeom>
              <a:rect b="b" l="l" r="r" t="t"/>
              <a:pathLst>
                <a:path extrusionOk="0" h="2131" w="2494">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6"/>
            <p:cNvSpPr/>
            <p:nvPr/>
          </p:nvSpPr>
          <p:spPr>
            <a:xfrm>
              <a:off x="2675925" y="385677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6"/>
            <p:cNvSpPr/>
            <p:nvPr/>
          </p:nvSpPr>
          <p:spPr>
            <a:xfrm>
              <a:off x="2675725" y="3780375"/>
              <a:ext cx="62425" cy="53475"/>
            </a:xfrm>
            <a:custGeom>
              <a:rect b="b" l="l" r="r" t="t"/>
              <a:pathLst>
                <a:path extrusionOk="0" h="2139" w="2497">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6"/>
            <p:cNvSpPr/>
            <p:nvPr/>
          </p:nvSpPr>
          <p:spPr>
            <a:xfrm>
              <a:off x="267592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6"/>
            <p:cNvSpPr/>
            <p:nvPr/>
          </p:nvSpPr>
          <p:spPr>
            <a:xfrm>
              <a:off x="2675925"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6"/>
            <p:cNvSpPr/>
            <p:nvPr/>
          </p:nvSpPr>
          <p:spPr>
            <a:xfrm>
              <a:off x="2675925" y="355192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6"/>
            <p:cNvSpPr/>
            <p:nvPr/>
          </p:nvSpPr>
          <p:spPr>
            <a:xfrm>
              <a:off x="26759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6"/>
            <p:cNvSpPr/>
            <p:nvPr/>
          </p:nvSpPr>
          <p:spPr>
            <a:xfrm>
              <a:off x="259972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6"/>
            <p:cNvSpPr/>
            <p:nvPr/>
          </p:nvSpPr>
          <p:spPr>
            <a:xfrm>
              <a:off x="2599725" y="3780375"/>
              <a:ext cx="62400" cy="53475"/>
            </a:xfrm>
            <a:custGeom>
              <a:rect b="b" l="l" r="r" t="t"/>
              <a:pathLst>
                <a:path extrusionOk="0" h="2139" w="2496">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6"/>
            <p:cNvSpPr/>
            <p:nvPr/>
          </p:nvSpPr>
          <p:spPr>
            <a:xfrm>
              <a:off x="2599725"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6"/>
            <p:cNvSpPr/>
            <p:nvPr/>
          </p:nvSpPr>
          <p:spPr>
            <a:xfrm>
              <a:off x="2599725"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6"/>
            <p:cNvSpPr/>
            <p:nvPr/>
          </p:nvSpPr>
          <p:spPr>
            <a:xfrm>
              <a:off x="259972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6"/>
            <p:cNvSpPr/>
            <p:nvPr/>
          </p:nvSpPr>
          <p:spPr>
            <a:xfrm>
              <a:off x="259972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6"/>
            <p:cNvSpPr/>
            <p:nvPr/>
          </p:nvSpPr>
          <p:spPr>
            <a:xfrm>
              <a:off x="2523500" y="3932800"/>
              <a:ext cx="62225" cy="53475"/>
            </a:xfrm>
            <a:custGeom>
              <a:rect b="b" l="l" r="r" t="t"/>
              <a:pathLst>
                <a:path extrusionOk="0" h="2139" w="2489">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6"/>
            <p:cNvSpPr/>
            <p:nvPr/>
          </p:nvSpPr>
          <p:spPr>
            <a:xfrm>
              <a:off x="2523500" y="385677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6"/>
            <p:cNvSpPr/>
            <p:nvPr/>
          </p:nvSpPr>
          <p:spPr>
            <a:xfrm>
              <a:off x="2523500" y="3780375"/>
              <a:ext cx="62425" cy="53475"/>
            </a:xfrm>
            <a:custGeom>
              <a:rect b="b" l="l" r="r" t="t"/>
              <a:pathLst>
                <a:path extrusionOk="0" h="2139" w="2497">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6"/>
            <p:cNvSpPr/>
            <p:nvPr/>
          </p:nvSpPr>
          <p:spPr>
            <a:xfrm>
              <a:off x="2523500" y="3704150"/>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6"/>
            <p:cNvSpPr/>
            <p:nvPr/>
          </p:nvSpPr>
          <p:spPr>
            <a:xfrm>
              <a:off x="2523500" y="3627950"/>
              <a:ext cx="62225" cy="53475"/>
            </a:xfrm>
            <a:custGeom>
              <a:rect b="b" l="l" r="r" t="t"/>
              <a:pathLst>
                <a:path extrusionOk="0" h="2139" w="2489">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6"/>
            <p:cNvSpPr/>
            <p:nvPr/>
          </p:nvSpPr>
          <p:spPr>
            <a:xfrm>
              <a:off x="2523500" y="355192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6"/>
            <p:cNvSpPr/>
            <p:nvPr/>
          </p:nvSpPr>
          <p:spPr>
            <a:xfrm>
              <a:off x="2523500" y="34757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6"/>
            <p:cNvSpPr/>
            <p:nvPr/>
          </p:nvSpPr>
          <p:spPr>
            <a:xfrm>
              <a:off x="2523500" y="33995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6"/>
            <p:cNvSpPr/>
            <p:nvPr/>
          </p:nvSpPr>
          <p:spPr>
            <a:xfrm>
              <a:off x="2447300" y="4085225"/>
              <a:ext cx="62400" cy="53350"/>
            </a:xfrm>
            <a:custGeom>
              <a:rect b="b" l="l" r="r" t="t"/>
              <a:pathLst>
                <a:path extrusionOk="0" h="2134" w="2496">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6"/>
            <p:cNvSpPr/>
            <p:nvPr/>
          </p:nvSpPr>
          <p:spPr>
            <a:xfrm>
              <a:off x="2447300" y="4009000"/>
              <a:ext cx="62400" cy="53350"/>
            </a:xfrm>
            <a:custGeom>
              <a:rect b="b" l="l" r="r" t="t"/>
              <a:pathLst>
                <a:path extrusionOk="0" h="2134" w="2496">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6"/>
            <p:cNvSpPr/>
            <p:nvPr/>
          </p:nvSpPr>
          <p:spPr>
            <a:xfrm>
              <a:off x="2447300" y="3932800"/>
              <a:ext cx="62200" cy="53475"/>
            </a:xfrm>
            <a:custGeom>
              <a:rect b="b" l="l" r="r" t="t"/>
              <a:pathLst>
                <a:path extrusionOk="0" h="2139" w="2488">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6"/>
            <p:cNvSpPr/>
            <p:nvPr/>
          </p:nvSpPr>
          <p:spPr>
            <a:xfrm>
              <a:off x="2447300" y="385677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6"/>
            <p:cNvSpPr/>
            <p:nvPr/>
          </p:nvSpPr>
          <p:spPr>
            <a:xfrm>
              <a:off x="2447300" y="3780375"/>
              <a:ext cx="62400" cy="53475"/>
            </a:xfrm>
            <a:custGeom>
              <a:rect b="b" l="l" r="r" t="t"/>
              <a:pathLst>
                <a:path extrusionOk="0" h="2139" w="2496">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6"/>
            <p:cNvSpPr/>
            <p:nvPr/>
          </p:nvSpPr>
          <p:spPr>
            <a:xfrm>
              <a:off x="2447300" y="3704150"/>
              <a:ext cx="62400" cy="53450"/>
            </a:xfrm>
            <a:custGeom>
              <a:rect b="b" l="l" r="r" t="t"/>
              <a:pathLst>
                <a:path extrusionOk="0" h="2138" w="2496">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6"/>
            <p:cNvSpPr/>
            <p:nvPr/>
          </p:nvSpPr>
          <p:spPr>
            <a:xfrm>
              <a:off x="2447300" y="3627950"/>
              <a:ext cx="62400" cy="53425"/>
            </a:xfrm>
            <a:custGeom>
              <a:rect b="b" l="l" r="r" t="t"/>
              <a:pathLst>
                <a:path extrusionOk="0" h="2137" w="2496">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6"/>
            <p:cNvSpPr/>
            <p:nvPr/>
          </p:nvSpPr>
          <p:spPr>
            <a:xfrm>
              <a:off x="2447300" y="355192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6"/>
            <p:cNvSpPr/>
            <p:nvPr/>
          </p:nvSpPr>
          <p:spPr>
            <a:xfrm>
              <a:off x="2447300" y="3475725"/>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6"/>
            <p:cNvSpPr/>
            <p:nvPr/>
          </p:nvSpPr>
          <p:spPr>
            <a:xfrm>
              <a:off x="2447300" y="3399500"/>
              <a:ext cx="62400" cy="53350"/>
            </a:xfrm>
            <a:custGeom>
              <a:rect b="b" l="l" r="r" t="t"/>
              <a:pathLst>
                <a:path extrusionOk="0" h="2134" w="2496">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6"/>
            <p:cNvSpPr/>
            <p:nvPr/>
          </p:nvSpPr>
          <p:spPr>
            <a:xfrm>
              <a:off x="2447300" y="3323300"/>
              <a:ext cx="62400" cy="53425"/>
            </a:xfrm>
            <a:custGeom>
              <a:rect b="b" l="l" r="r" t="t"/>
              <a:pathLst>
                <a:path extrusionOk="0" h="2137" w="2496">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6"/>
            <p:cNvSpPr/>
            <p:nvPr/>
          </p:nvSpPr>
          <p:spPr>
            <a:xfrm>
              <a:off x="2371275" y="42374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6"/>
            <p:cNvSpPr/>
            <p:nvPr/>
          </p:nvSpPr>
          <p:spPr>
            <a:xfrm>
              <a:off x="2371275"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6"/>
            <p:cNvSpPr/>
            <p:nvPr/>
          </p:nvSpPr>
          <p:spPr>
            <a:xfrm>
              <a:off x="23712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6"/>
            <p:cNvSpPr/>
            <p:nvPr/>
          </p:nvSpPr>
          <p:spPr>
            <a:xfrm>
              <a:off x="2371275"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6"/>
            <p:cNvSpPr/>
            <p:nvPr/>
          </p:nvSpPr>
          <p:spPr>
            <a:xfrm>
              <a:off x="2371075" y="3932800"/>
              <a:ext cx="62425" cy="53475"/>
            </a:xfrm>
            <a:custGeom>
              <a:rect b="b" l="l" r="r" t="t"/>
              <a:pathLst>
                <a:path extrusionOk="0" h="2139" w="2497">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6"/>
            <p:cNvSpPr/>
            <p:nvPr/>
          </p:nvSpPr>
          <p:spPr>
            <a:xfrm>
              <a:off x="2371075" y="385677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6"/>
            <p:cNvSpPr/>
            <p:nvPr/>
          </p:nvSpPr>
          <p:spPr>
            <a:xfrm>
              <a:off x="2371075" y="3780375"/>
              <a:ext cx="62425" cy="53475"/>
            </a:xfrm>
            <a:custGeom>
              <a:rect b="b" l="l" r="r" t="t"/>
              <a:pathLst>
                <a:path extrusionOk="0" h="2139" w="2497">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6"/>
            <p:cNvSpPr/>
            <p:nvPr/>
          </p:nvSpPr>
          <p:spPr>
            <a:xfrm>
              <a:off x="237127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6"/>
            <p:cNvSpPr/>
            <p:nvPr/>
          </p:nvSpPr>
          <p:spPr>
            <a:xfrm>
              <a:off x="2371275" y="36279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a:off x="2371075" y="355192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a:off x="2371075" y="3475725"/>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6"/>
            <p:cNvSpPr/>
            <p:nvPr/>
          </p:nvSpPr>
          <p:spPr>
            <a:xfrm>
              <a:off x="2371075" y="33995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6"/>
            <p:cNvSpPr/>
            <p:nvPr/>
          </p:nvSpPr>
          <p:spPr>
            <a:xfrm>
              <a:off x="2371075" y="3323300"/>
              <a:ext cx="62425" cy="53425"/>
            </a:xfrm>
            <a:custGeom>
              <a:rect b="b" l="l" r="r" t="t"/>
              <a:pathLst>
                <a:path extrusionOk="0" h="2137" w="2497">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6"/>
            <p:cNvSpPr/>
            <p:nvPr/>
          </p:nvSpPr>
          <p:spPr>
            <a:xfrm>
              <a:off x="2371075" y="3247075"/>
              <a:ext cx="62425" cy="53450"/>
            </a:xfrm>
            <a:custGeom>
              <a:rect b="b" l="l" r="r" t="t"/>
              <a:pathLst>
                <a:path extrusionOk="0" h="2138" w="2497">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6"/>
            <p:cNvSpPr/>
            <p:nvPr/>
          </p:nvSpPr>
          <p:spPr>
            <a:xfrm>
              <a:off x="2295075" y="43136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a:off x="2295075" y="4237450"/>
              <a:ext cx="62200" cy="53425"/>
            </a:xfrm>
            <a:custGeom>
              <a:rect b="b" l="l" r="r" t="t"/>
              <a:pathLst>
                <a:path extrusionOk="0" h="2137" w="2488">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a:off x="2295075" y="4161425"/>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a:off x="2295075" y="4085225"/>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a:off x="2295075" y="4009000"/>
              <a:ext cx="62200" cy="53350"/>
            </a:xfrm>
            <a:custGeom>
              <a:rect b="b" l="l" r="r" t="t"/>
              <a:pathLst>
                <a:path extrusionOk="0" h="2134" w="2488">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6"/>
            <p:cNvSpPr/>
            <p:nvPr/>
          </p:nvSpPr>
          <p:spPr>
            <a:xfrm>
              <a:off x="2294850" y="3932800"/>
              <a:ext cx="62425" cy="53475"/>
            </a:xfrm>
            <a:custGeom>
              <a:rect b="b" l="l" r="r" t="t"/>
              <a:pathLst>
                <a:path extrusionOk="0" h="2139" w="2497">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6"/>
            <p:cNvSpPr/>
            <p:nvPr/>
          </p:nvSpPr>
          <p:spPr>
            <a:xfrm>
              <a:off x="229507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6"/>
            <p:cNvSpPr/>
            <p:nvPr/>
          </p:nvSpPr>
          <p:spPr>
            <a:xfrm>
              <a:off x="2294850" y="3780375"/>
              <a:ext cx="62625" cy="53475"/>
            </a:xfrm>
            <a:custGeom>
              <a:rect b="b" l="l" r="r" t="t"/>
              <a:pathLst>
                <a:path extrusionOk="0" h="2139" w="2505">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6"/>
            <p:cNvSpPr/>
            <p:nvPr/>
          </p:nvSpPr>
          <p:spPr>
            <a:xfrm>
              <a:off x="2295075" y="37041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6"/>
            <p:cNvSpPr/>
            <p:nvPr/>
          </p:nvSpPr>
          <p:spPr>
            <a:xfrm>
              <a:off x="2295075" y="3627950"/>
              <a:ext cx="62200" cy="53425"/>
            </a:xfrm>
            <a:custGeom>
              <a:rect b="b" l="l" r="r" t="t"/>
              <a:pathLst>
                <a:path extrusionOk="0" h="2137" w="2488">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6"/>
            <p:cNvSpPr/>
            <p:nvPr/>
          </p:nvSpPr>
          <p:spPr>
            <a:xfrm>
              <a:off x="229507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6"/>
            <p:cNvSpPr/>
            <p:nvPr/>
          </p:nvSpPr>
          <p:spPr>
            <a:xfrm>
              <a:off x="229507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6"/>
            <p:cNvSpPr/>
            <p:nvPr/>
          </p:nvSpPr>
          <p:spPr>
            <a:xfrm>
              <a:off x="2295075" y="33995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p:nvPr/>
          </p:nvSpPr>
          <p:spPr>
            <a:xfrm>
              <a:off x="2294925" y="3323300"/>
              <a:ext cx="62350" cy="53425"/>
            </a:xfrm>
            <a:custGeom>
              <a:rect b="b" l="l" r="r" t="t"/>
              <a:pathLst>
                <a:path extrusionOk="0" h="2137" w="2494">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6"/>
            <p:cNvSpPr/>
            <p:nvPr/>
          </p:nvSpPr>
          <p:spPr>
            <a:xfrm>
              <a:off x="2294925" y="3247075"/>
              <a:ext cx="62350" cy="53450"/>
            </a:xfrm>
            <a:custGeom>
              <a:rect b="b" l="l" r="r" t="t"/>
              <a:pathLst>
                <a:path extrusionOk="0" h="2138" w="2494">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6"/>
            <p:cNvSpPr/>
            <p:nvPr/>
          </p:nvSpPr>
          <p:spPr>
            <a:xfrm>
              <a:off x="2295075" y="3171075"/>
              <a:ext cx="62200" cy="53275"/>
            </a:xfrm>
            <a:custGeom>
              <a:rect b="b" l="l" r="r" t="t"/>
              <a:pathLst>
                <a:path extrusionOk="0" h="2131" w="2488">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6"/>
            <p:cNvSpPr/>
            <p:nvPr/>
          </p:nvSpPr>
          <p:spPr>
            <a:xfrm>
              <a:off x="22950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a:off x="2218650" y="438987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a:off x="2218650" y="43136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6"/>
            <p:cNvSpPr/>
            <p:nvPr/>
          </p:nvSpPr>
          <p:spPr>
            <a:xfrm>
              <a:off x="2218650" y="42374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6"/>
            <p:cNvSpPr/>
            <p:nvPr/>
          </p:nvSpPr>
          <p:spPr>
            <a:xfrm>
              <a:off x="2218650" y="4161425"/>
              <a:ext cx="62225" cy="53250"/>
            </a:xfrm>
            <a:custGeom>
              <a:rect b="b" l="l" r="r" t="t"/>
              <a:pathLst>
                <a:path extrusionOk="0" h="2130" w="2489">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6"/>
            <p:cNvSpPr/>
            <p:nvPr/>
          </p:nvSpPr>
          <p:spPr>
            <a:xfrm>
              <a:off x="2218650" y="4085225"/>
              <a:ext cx="62225" cy="53350"/>
            </a:xfrm>
            <a:custGeom>
              <a:rect b="b" l="l" r="r" t="t"/>
              <a:pathLst>
                <a:path extrusionOk="0" h="2134" w="2489">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6"/>
            <p:cNvSpPr/>
            <p:nvPr/>
          </p:nvSpPr>
          <p:spPr>
            <a:xfrm>
              <a:off x="2218650" y="4009000"/>
              <a:ext cx="62225" cy="53350"/>
            </a:xfrm>
            <a:custGeom>
              <a:rect b="b" l="l" r="r" t="t"/>
              <a:pathLst>
                <a:path extrusionOk="0" h="2134" w="2489">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6"/>
            <p:cNvSpPr/>
            <p:nvPr/>
          </p:nvSpPr>
          <p:spPr>
            <a:xfrm>
              <a:off x="2218650" y="3932800"/>
              <a:ext cx="62225" cy="53475"/>
            </a:xfrm>
            <a:custGeom>
              <a:rect b="b" l="l" r="r" t="t"/>
              <a:pathLst>
                <a:path extrusionOk="0" h="2139" w="2489">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6"/>
            <p:cNvSpPr/>
            <p:nvPr/>
          </p:nvSpPr>
          <p:spPr>
            <a:xfrm>
              <a:off x="2218650" y="385677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6"/>
            <p:cNvSpPr/>
            <p:nvPr/>
          </p:nvSpPr>
          <p:spPr>
            <a:xfrm>
              <a:off x="2218650" y="3780375"/>
              <a:ext cx="62425" cy="53475"/>
            </a:xfrm>
            <a:custGeom>
              <a:rect b="b" l="l" r="r" t="t"/>
              <a:pathLst>
                <a:path extrusionOk="0" h="2139" w="2497">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6"/>
            <p:cNvSpPr/>
            <p:nvPr/>
          </p:nvSpPr>
          <p:spPr>
            <a:xfrm>
              <a:off x="2218650" y="37041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6"/>
            <p:cNvSpPr/>
            <p:nvPr/>
          </p:nvSpPr>
          <p:spPr>
            <a:xfrm>
              <a:off x="2218650" y="36279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6"/>
            <p:cNvSpPr/>
            <p:nvPr/>
          </p:nvSpPr>
          <p:spPr>
            <a:xfrm>
              <a:off x="2218650" y="355192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6"/>
            <p:cNvSpPr/>
            <p:nvPr/>
          </p:nvSpPr>
          <p:spPr>
            <a:xfrm>
              <a:off x="2218650" y="347572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p:nvPr/>
          </p:nvSpPr>
          <p:spPr>
            <a:xfrm>
              <a:off x="2218650" y="3399500"/>
              <a:ext cx="62425" cy="53350"/>
            </a:xfrm>
            <a:custGeom>
              <a:rect b="b" l="l" r="r" t="t"/>
              <a:pathLst>
                <a:path extrusionOk="0" h="2134" w="2497">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6"/>
            <p:cNvSpPr/>
            <p:nvPr/>
          </p:nvSpPr>
          <p:spPr>
            <a:xfrm>
              <a:off x="2218650" y="3323300"/>
              <a:ext cx="62425" cy="53425"/>
            </a:xfrm>
            <a:custGeom>
              <a:rect b="b" l="l" r="r" t="t"/>
              <a:pathLst>
                <a:path extrusionOk="0" h="2137" w="2497">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6"/>
            <p:cNvSpPr/>
            <p:nvPr/>
          </p:nvSpPr>
          <p:spPr>
            <a:xfrm>
              <a:off x="2218650" y="3247075"/>
              <a:ext cx="62425" cy="53500"/>
            </a:xfrm>
            <a:custGeom>
              <a:rect b="b" l="l" r="r" t="t"/>
              <a:pathLst>
                <a:path extrusionOk="0" h="2140" w="2497">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6"/>
            <p:cNvSpPr/>
            <p:nvPr/>
          </p:nvSpPr>
          <p:spPr>
            <a:xfrm>
              <a:off x="2218650" y="3171075"/>
              <a:ext cx="62225" cy="53300"/>
            </a:xfrm>
            <a:custGeom>
              <a:rect b="b" l="l" r="r" t="t"/>
              <a:pathLst>
                <a:path extrusionOk="0" h="2132" w="2489">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6"/>
            <p:cNvSpPr/>
            <p:nvPr/>
          </p:nvSpPr>
          <p:spPr>
            <a:xfrm>
              <a:off x="2218650" y="2180700"/>
              <a:ext cx="62225" cy="53350"/>
            </a:xfrm>
            <a:custGeom>
              <a:rect b="b" l="l" r="r" t="t"/>
              <a:pathLst>
                <a:path extrusionOk="0" h="2134" w="2489">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6"/>
            <p:cNvSpPr/>
            <p:nvPr/>
          </p:nvSpPr>
          <p:spPr>
            <a:xfrm>
              <a:off x="2218650" y="2028275"/>
              <a:ext cx="62225" cy="53450"/>
            </a:xfrm>
            <a:custGeom>
              <a:rect b="b" l="l" r="r" t="t"/>
              <a:pathLst>
                <a:path extrusionOk="0" h="2138" w="2489">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6"/>
            <p:cNvSpPr/>
            <p:nvPr/>
          </p:nvSpPr>
          <p:spPr>
            <a:xfrm>
              <a:off x="2218650" y="1952050"/>
              <a:ext cx="62225" cy="53450"/>
            </a:xfrm>
            <a:custGeom>
              <a:rect b="b" l="l" r="r" t="t"/>
              <a:pathLst>
                <a:path extrusionOk="0" h="2138" w="2489">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6"/>
            <p:cNvSpPr/>
            <p:nvPr/>
          </p:nvSpPr>
          <p:spPr>
            <a:xfrm>
              <a:off x="2142425" y="4618300"/>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6"/>
            <p:cNvSpPr/>
            <p:nvPr/>
          </p:nvSpPr>
          <p:spPr>
            <a:xfrm>
              <a:off x="2142425" y="438987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6"/>
            <p:cNvSpPr/>
            <p:nvPr/>
          </p:nvSpPr>
          <p:spPr>
            <a:xfrm>
              <a:off x="2142425" y="43136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6"/>
            <p:cNvSpPr/>
            <p:nvPr/>
          </p:nvSpPr>
          <p:spPr>
            <a:xfrm>
              <a:off x="2142425" y="42374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6"/>
            <p:cNvSpPr/>
            <p:nvPr/>
          </p:nvSpPr>
          <p:spPr>
            <a:xfrm>
              <a:off x="2142425" y="4161425"/>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6"/>
            <p:cNvSpPr/>
            <p:nvPr/>
          </p:nvSpPr>
          <p:spPr>
            <a:xfrm>
              <a:off x="2142425"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6"/>
            <p:cNvSpPr/>
            <p:nvPr/>
          </p:nvSpPr>
          <p:spPr>
            <a:xfrm>
              <a:off x="2142425"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6"/>
            <p:cNvSpPr/>
            <p:nvPr/>
          </p:nvSpPr>
          <p:spPr>
            <a:xfrm>
              <a:off x="2142425" y="3932800"/>
              <a:ext cx="62425" cy="53475"/>
            </a:xfrm>
            <a:custGeom>
              <a:rect b="b" l="l" r="r" t="t"/>
              <a:pathLst>
                <a:path extrusionOk="0" h="2139" w="2497">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6"/>
            <p:cNvSpPr/>
            <p:nvPr/>
          </p:nvSpPr>
          <p:spPr>
            <a:xfrm>
              <a:off x="2142425" y="385677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6"/>
            <p:cNvSpPr/>
            <p:nvPr/>
          </p:nvSpPr>
          <p:spPr>
            <a:xfrm>
              <a:off x="2142425" y="3780375"/>
              <a:ext cx="62425" cy="53475"/>
            </a:xfrm>
            <a:custGeom>
              <a:rect b="b" l="l" r="r" t="t"/>
              <a:pathLst>
                <a:path extrusionOk="0" h="2139" w="2497">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6"/>
            <p:cNvSpPr/>
            <p:nvPr/>
          </p:nvSpPr>
          <p:spPr>
            <a:xfrm>
              <a:off x="2142425"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6"/>
            <p:cNvSpPr/>
            <p:nvPr/>
          </p:nvSpPr>
          <p:spPr>
            <a:xfrm>
              <a:off x="2142425"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6"/>
            <p:cNvSpPr/>
            <p:nvPr/>
          </p:nvSpPr>
          <p:spPr>
            <a:xfrm>
              <a:off x="2142425" y="355192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6"/>
            <p:cNvSpPr/>
            <p:nvPr/>
          </p:nvSpPr>
          <p:spPr>
            <a:xfrm>
              <a:off x="2142425" y="3475725"/>
              <a:ext cx="62425" cy="53350"/>
            </a:xfrm>
            <a:custGeom>
              <a:rect b="b" l="l" r="r" t="t"/>
              <a:pathLst>
                <a:path extrusionOk="0" h="2134" w="2497">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6"/>
            <p:cNvSpPr/>
            <p:nvPr/>
          </p:nvSpPr>
          <p:spPr>
            <a:xfrm>
              <a:off x="2142425" y="3399500"/>
              <a:ext cx="62425" cy="53350"/>
            </a:xfrm>
            <a:custGeom>
              <a:rect b="b" l="l" r="r" t="t"/>
              <a:pathLst>
                <a:path extrusionOk="0" h="2134" w="2497">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6"/>
            <p:cNvSpPr/>
            <p:nvPr/>
          </p:nvSpPr>
          <p:spPr>
            <a:xfrm>
              <a:off x="2142425" y="3323300"/>
              <a:ext cx="62425" cy="53425"/>
            </a:xfrm>
            <a:custGeom>
              <a:rect b="b" l="l" r="r" t="t"/>
              <a:pathLst>
                <a:path extrusionOk="0" h="2137" w="2497">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6"/>
            <p:cNvSpPr/>
            <p:nvPr/>
          </p:nvSpPr>
          <p:spPr>
            <a:xfrm>
              <a:off x="2142425" y="3247075"/>
              <a:ext cx="62425" cy="53450"/>
            </a:xfrm>
            <a:custGeom>
              <a:rect b="b" l="l" r="r" t="t"/>
              <a:pathLst>
                <a:path extrusionOk="0" h="2138" w="2497">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6"/>
            <p:cNvSpPr/>
            <p:nvPr/>
          </p:nvSpPr>
          <p:spPr>
            <a:xfrm>
              <a:off x="2142425"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6"/>
            <p:cNvSpPr/>
            <p:nvPr/>
          </p:nvSpPr>
          <p:spPr>
            <a:xfrm>
              <a:off x="2142425"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6"/>
            <p:cNvSpPr/>
            <p:nvPr/>
          </p:nvSpPr>
          <p:spPr>
            <a:xfrm>
              <a:off x="2142425"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6"/>
            <p:cNvSpPr/>
            <p:nvPr/>
          </p:nvSpPr>
          <p:spPr>
            <a:xfrm>
              <a:off x="2142425"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6"/>
            <p:cNvSpPr/>
            <p:nvPr/>
          </p:nvSpPr>
          <p:spPr>
            <a:xfrm>
              <a:off x="2142425"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6"/>
            <p:cNvSpPr/>
            <p:nvPr/>
          </p:nvSpPr>
          <p:spPr>
            <a:xfrm>
              <a:off x="2142425"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6"/>
            <p:cNvSpPr/>
            <p:nvPr/>
          </p:nvSpPr>
          <p:spPr>
            <a:xfrm>
              <a:off x="2142425"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6"/>
            <p:cNvSpPr/>
            <p:nvPr/>
          </p:nvSpPr>
          <p:spPr>
            <a:xfrm>
              <a:off x="2142425"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6"/>
            <p:cNvSpPr/>
            <p:nvPr/>
          </p:nvSpPr>
          <p:spPr>
            <a:xfrm>
              <a:off x="2142425" y="1038125"/>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6"/>
            <p:cNvSpPr/>
            <p:nvPr/>
          </p:nvSpPr>
          <p:spPr>
            <a:xfrm>
              <a:off x="2066425" y="4618300"/>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6"/>
            <p:cNvSpPr/>
            <p:nvPr/>
          </p:nvSpPr>
          <p:spPr>
            <a:xfrm>
              <a:off x="2066425" y="4542300"/>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6"/>
            <p:cNvSpPr/>
            <p:nvPr/>
          </p:nvSpPr>
          <p:spPr>
            <a:xfrm>
              <a:off x="2066425" y="446607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6"/>
            <p:cNvSpPr/>
            <p:nvPr/>
          </p:nvSpPr>
          <p:spPr>
            <a:xfrm>
              <a:off x="2066425" y="438987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6"/>
            <p:cNvSpPr/>
            <p:nvPr/>
          </p:nvSpPr>
          <p:spPr>
            <a:xfrm>
              <a:off x="2066425" y="43136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6"/>
            <p:cNvSpPr/>
            <p:nvPr/>
          </p:nvSpPr>
          <p:spPr>
            <a:xfrm>
              <a:off x="2066425" y="42374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6"/>
            <p:cNvSpPr/>
            <p:nvPr/>
          </p:nvSpPr>
          <p:spPr>
            <a:xfrm>
              <a:off x="2066425" y="416142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6"/>
            <p:cNvSpPr/>
            <p:nvPr/>
          </p:nvSpPr>
          <p:spPr>
            <a:xfrm>
              <a:off x="2066425" y="37041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6"/>
            <p:cNvSpPr/>
            <p:nvPr/>
          </p:nvSpPr>
          <p:spPr>
            <a:xfrm>
              <a:off x="2066425" y="36279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6"/>
            <p:cNvSpPr/>
            <p:nvPr/>
          </p:nvSpPr>
          <p:spPr>
            <a:xfrm>
              <a:off x="2066425" y="3551925"/>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6"/>
            <p:cNvSpPr/>
            <p:nvPr/>
          </p:nvSpPr>
          <p:spPr>
            <a:xfrm>
              <a:off x="2066425"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6"/>
            <p:cNvSpPr/>
            <p:nvPr/>
          </p:nvSpPr>
          <p:spPr>
            <a:xfrm>
              <a:off x="2066275" y="3399500"/>
              <a:ext cx="62375" cy="53350"/>
            </a:xfrm>
            <a:custGeom>
              <a:rect b="b" l="l" r="r" t="t"/>
              <a:pathLst>
                <a:path extrusionOk="0" h="2134" w="2495">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6"/>
            <p:cNvSpPr/>
            <p:nvPr/>
          </p:nvSpPr>
          <p:spPr>
            <a:xfrm>
              <a:off x="2066275" y="3323300"/>
              <a:ext cx="62375" cy="53425"/>
            </a:xfrm>
            <a:custGeom>
              <a:rect b="b" l="l" r="r" t="t"/>
              <a:pathLst>
                <a:path extrusionOk="0" h="2137" w="2495">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6"/>
            <p:cNvSpPr/>
            <p:nvPr/>
          </p:nvSpPr>
          <p:spPr>
            <a:xfrm>
              <a:off x="2066275" y="3247075"/>
              <a:ext cx="62375" cy="53450"/>
            </a:xfrm>
            <a:custGeom>
              <a:rect b="b" l="l" r="r" t="t"/>
              <a:pathLst>
                <a:path extrusionOk="0" h="2138" w="2495">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6"/>
            <p:cNvSpPr/>
            <p:nvPr/>
          </p:nvSpPr>
          <p:spPr>
            <a:xfrm>
              <a:off x="206642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6"/>
            <p:cNvSpPr/>
            <p:nvPr/>
          </p:nvSpPr>
          <p:spPr>
            <a:xfrm>
              <a:off x="206642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6"/>
            <p:cNvSpPr/>
            <p:nvPr/>
          </p:nvSpPr>
          <p:spPr>
            <a:xfrm>
              <a:off x="2066425" y="2942425"/>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6"/>
            <p:cNvSpPr/>
            <p:nvPr/>
          </p:nvSpPr>
          <p:spPr>
            <a:xfrm>
              <a:off x="206642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6"/>
            <p:cNvSpPr/>
            <p:nvPr/>
          </p:nvSpPr>
          <p:spPr>
            <a:xfrm>
              <a:off x="206642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6"/>
            <p:cNvSpPr/>
            <p:nvPr/>
          </p:nvSpPr>
          <p:spPr>
            <a:xfrm>
              <a:off x="206642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6"/>
            <p:cNvSpPr/>
            <p:nvPr/>
          </p:nvSpPr>
          <p:spPr>
            <a:xfrm>
              <a:off x="206642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6"/>
            <p:cNvSpPr/>
            <p:nvPr/>
          </p:nvSpPr>
          <p:spPr>
            <a:xfrm>
              <a:off x="2066425"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6"/>
            <p:cNvSpPr/>
            <p:nvPr/>
          </p:nvSpPr>
          <p:spPr>
            <a:xfrm>
              <a:off x="2066425"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6"/>
            <p:cNvSpPr/>
            <p:nvPr/>
          </p:nvSpPr>
          <p:spPr>
            <a:xfrm>
              <a:off x="2066425" y="1571400"/>
              <a:ext cx="62225" cy="53250"/>
            </a:xfrm>
            <a:custGeom>
              <a:rect b="b" l="l" r="r" t="t"/>
              <a:pathLst>
                <a:path extrusionOk="0" h="2130" w="2489">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6"/>
            <p:cNvSpPr/>
            <p:nvPr/>
          </p:nvSpPr>
          <p:spPr>
            <a:xfrm>
              <a:off x="2066425"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6"/>
            <p:cNvSpPr/>
            <p:nvPr/>
          </p:nvSpPr>
          <p:spPr>
            <a:xfrm>
              <a:off x="206642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6"/>
            <p:cNvSpPr/>
            <p:nvPr/>
          </p:nvSpPr>
          <p:spPr>
            <a:xfrm>
              <a:off x="206642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6"/>
            <p:cNvSpPr/>
            <p:nvPr/>
          </p:nvSpPr>
          <p:spPr>
            <a:xfrm>
              <a:off x="2066425" y="1038125"/>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6"/>
            <p:cNvSpPr/>
            <p:nvPr/>
          </p:nvSpPr>
          <p:spPr>
            <a:xfrm>
              <a:off x="1990200" y="4542300"/>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6"/>
            <p:cNvSpPr/>
            <p:nvPr/>
          </p:nvSpPr>
          <p:spPr>
            <a:xfrm>
              <a:off x="1990200" y="4466075"/>
              <a:ext cx="62225" cy="53300"/>
            </a:xfrm>
            <a:custGeom>
              <a:rect b="b" l="l" r="r" t="t"/>
              <a:pathLst>
                <a:path extrusionOk="0" h="2132" w="2489">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6"/>
            <p:cNvSpPr/>
            <p:nvPr/>
          </p:nvSpPr>
          <p:spPr>
            <a:xfrm>
              <a:off x="1990200" y="438987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6"/>
            <p:cNvSpPr/>
            <p:nvPr/>
          </p:nvSpPr>
          <p:spPr>
            <a:xfrm>
              <a:off x="1990200"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6"/>
            <p:cNvSpPr/>
            <p:nvPr/>
          </p:nvSpPr>
          <p:spPr>
            <a:xfrm>
              <a:off x="1990200" y="3551925"/>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6"/>
            <p:cNvSpPr/>
            <p:nvPr/>
          </p:nvSpPr>
          <p:spPr>
            <a:xfrm>
              <a:off x="19902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6"/>
            <p:cNvSpPr/>
            <p:nvPr/>
          </p:nvSpPr>
          <p:spPr>
            <a:xfrm>
              <a:off x="1990200"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6"/>
            <p:cNvSpPr/>
            <p:nvPr/>
          </p:nvSpPr>
          <p:spPr>
            <a:xfrm>
              <a:off x="1990075" y="3323300"/>
              <a:ext cx="62350" cy="53425"/>
            </a:xfrm>
            <a:custGeom>
              <a:rect b="b" l="l" r="r" t="t"/>
              <a:pathLst>
                <a:path extrusionOk="0" h="2137" w="2494">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6"/>
            <p:cNvSpPr/>
            <p:nvPr/>
          </p:nvSpPr>
          <p:spPr>
            <a:xfrm>
              <a:off x="1990075" y="3247075"/>
              <a:ext cx="62350" cy="53450"/>
            </a:xfrm>
            <a:custGeom>
              <a:rect b="b" l="l" r="r" t="t"/>
              <a:pathLst>
                <a:path extrusionOk="0" h="2138" w="2494">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6"/>
            <p:cNvSpPr/>
            <p:nvPr/>
          </p:nvSpPr>
          <p:spPr>
            <a:xfrm>
              <a:off x="1990200"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6"/>
            <p:cNvSpPr/>
            <p:nvPr/>
          </p:nvSpPr>
          <p:spPr>
            <a:xfrm>
              <a:off x="1990200"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6"/>
            <p:cNvSpPr/>
            <p:nvPr/>
          </p:nvSpPr>
          <p:spPr>
            <a:xfrm>
              <a:off x="1990200"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6"/>
            <p:cNvSpPr/>
            <p:nvPr/>
          </p:nvSpPr>
          <p:spPr>
            <a:xfrm>
              <a:off x="1990200" y="2333125"/>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6"/>
            <p:cNvSpPr/>
            <p:nvPr/>
          </p:nvSpPr>
          <p:spPr>
            <a:xfrm>
              <a:off x="199020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6"/>
            <p:cNvSpPr/>
            <p:nvPr/>
          </p:nvSpPr>
          <p:spPr>
            <a:xfrm>
              <a:off x="1990200" y="2180700"/>
              <a:ext cx="62225" cy="53350"/>
            </a:xfrm>
            <a:custGeom>
              <a:rect b="b" l="l" r="r" t="t"/>
              <a:pathLst>
                <a:path extrusionOk="0" h="2134" w="2489">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6"/>
            <p:cNvSpPr/>
            <p:nvPr/>
          </p:nvSpPr>
          <p:spPr>
            <a:xfrm>
              <a:off x="1990200"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6"/>
            <p:cNvSpPr/>
            <p:nvPr/>
          </p:nvSpPr>
          <p:spPr>
            <a:xfrm>
              <a:off x="1990200"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6"/>
            <p:cNvSpPr/>
            <p:nvPr/>
          </p:nvSpPr>
          <p:spPr>
            <a:xfrm>
              <a:off x="1990200"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6"/>
            <p:cNvSpPr/>
            <p:nvPr/>
          </p:nvSpPr>
          <p:spPr>
            <a:xfrm>
              <a:off x="1990200"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6"/>
            <p:cNvSpPr/>
            <p:nvPr/>
          </p:nvSpPr>
          <p:spPr>
            <a:xfrm>
              <a:off x="1990200"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6"/>
            <p:cNvSpPr/>
            <p:nvPr/>
          </p:nvSpPr>
          <p:spPr>
            <a:xfrm>
              <a:off x="1990200"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6"/>
            <p:cNvSpPr/>
            <p:nvPr/>
          </p:nvSpPr>
          <p:spPr>
            <a:xfrm>
              <a:off x="1990200" y="1571400"/>
              <a:ext cx="62225" cy="53250"/>
            </a:xfrm>
            <a:custGeom>
              <a:rect b="b" l="l" r="r" t="t"/>
              <a:pathLst>
                <a:path extrusionOk="0" h="2130" w="2489">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6"/>
            <p:cNvSpPr/>
            <p:nvPr/>
          </p:nvSpPr>
          <p:spPr>
            <a:xfrm>
              <a:off x="1990200"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6"/>
            <p:cNvSpPr/>
            <p:nvPr/>
          </p:nvSpPr>
          <p:spPr>
            <a:xfrm>
              <a:off x="1990200"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6"/>
            <p:cNvSpPr/>
            <p:nvPr/>
          </p:nvSpPr>
          <p:spPr>
            <a:xfrm>
              <a:off x="1990200"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6"/>
            <p:cNvSpPr/>
            <p:nvPr/>
          </p:nvSpPr>
          <p:spPr>
            <a:xfrm>
              <a:off x="1990200" y="1038125"/>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6"/>
            <p:cNvSpPr/>
            <p:nvPr/>
          </p:nvSpPr>
          <p:spPr>
            <a:xfrm>
              <a:off x="1914000" y="3551925"/>
              <a:ext cx="62225" cy="53300"/>
            </a:xfrm>
            <a:custGeom>
              <a:rect b="b" l="l" r="r" t="t"/>
              <a:pathLst>
                <a:path extrusionOk="0" h="2132" w="2489">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6"/>
            <p:cNvSpPr/>
            <p:nvPr/>
          </p:nvSpPr>
          <p:spPr>
            <a:xfrm>
              <a:off x="1914000"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6"/>
            <p:cNvSpPr/>
            <p:nvPr/>
          </p:nvSpPr>
          <p:spPr>
            <a:xfrm>
              <a:off x="1914000"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6"/>
            <p:cNvSpPr/>
            <p:nvPr/>
          </p:nvSpPr>
          <p:spPr>
            <a:xfrm>
              <a:off x="1914000" y="3323300"/>
              <a:ext cx="62225" cy="53425"/>
            </a:xfrm>
            <a:custGeom>
              <a:rect b="b" l="l" r="r" t="t"/>
              <a:pathLst>
                <a:path extrusionOk="0" h="2137" w="2489">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6"/>
            <p:cNvSpPr/>
            <p:nvPr/>
          </p:nvSpPr>
          <p:spPr>
            <a:xfrm>
              <a:off x="1914000" y="3247075"/>
              <a:ext cx="62425" cy="53450"/>
            </a:xfrm>
            <a:custGeom>
              <a:rect b="b" l="l" r="r" t="t"/>
              <a:pathLst>
                <a:path extrusionOk="0" h="2138" w="2497">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6"/>
            <p:cNvSpPr/>
            <p:nvPr/>
          </p:nvSpPr>
          <p:spPr>
            <a:xfrm>
              <a:off x="1914000"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6"/>
            <p:cNvSpPr/>
            <p:nvPr/>
          </p:nvSpPr>
          <p:spPr>
            <a:xfrm>
              <a:off x="1914000"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6"/>
            <p:cNvSpPr/>
            <p:nvPr/>
          </p:nvSpPr>
          <p:spPr>
            <a:xfrm>
              <a:off x="1914000"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6"/>
            <p:cNvSpPr/>
            <p:nvPr/>
          </p:nvSpPr>
          <p:spPr>
            <a:xfrm>
              <a:off x="1914000"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6"/>
            <p:cNvSpPr/>
            <p:nvPr/>
          </p:nvSpPr>
          <p:spPr>
            <a:xfrm>
              <a:off x="1914000"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6"/>
            <p:cNvSpPr/>
            <p:nvPr/>
          </p:nvSpPr>
          <p:spPr>
            <a:xfrm>
              <a:off x="191400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6"/>
            <p:cNvSpPr/>
            <p:nvPr/>
          </p:nvSpPr>
          <p:spPr>
            <a:xfrm>
              <a:off x="1914000"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6"/>
            <p:cNvSpPr/>
            <p:nvPr/>
          </p:nvSpPr>
          <p:spPr>
            <a:xfrm>
              <a:off x="1914000"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6"/>
            <p:cNvSpPr/>
            <p:nvPr/>
          </p:nvSpPr>
          <p:spPr>
            <a:xfrm>
              <a:off x="1914000"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6"/>
            <p:cNvSpPr/>
            <p:nvPr/>
          </p:nvSpPr>
          <p:spPr>
            <a:xfrm>
              <a:off x="1914000"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6"/>
            <p:cNvSpPr/>
            <p:nvPr/>
          </p:nvSpPr>
          <p:spPr>
            <a:xfrm>
              <a:off x="1914000"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6"/>
            <p:cNvSpPr/>
            <p:nvPr/>
          </p:nvSpPr>
          <p:spPr>
            <a:xfrm>
              <a:off x="1914000"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6"/>
            <p:cNvSpPr/>
            <p:nvPr/>
          </p:nvSpPr>
          <p:spPr>
            <a:xfrm>
              <a:off x="1914000"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6"/>
            <p:cNvSpPr/>
            <p:nvPr/>
          </p:nvSpPr>
          <p:spPr>
            <a:xfrm>
              <a:off x="1837775"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6"/>
            <p:cNvSpPr/>
            <p:nvPr/>
          </p:nvSpPr>
          <p:spPr>
            <a:xfrm>
              <a:off x="1837775" y="2866425"/>
              <a:ext cx="62425" cy="53275"/>
            </a:xfrm>
            <a:custGeom>
              <a:rect b="b" l="l" r="r" t="t"/>
              <a:pathLst>
                <a:path extrusionOk="0" h="2131" w="2497">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6"/>
            <p:cNvSpPr/>
            <p:nvPr/>
          </p:nvSpPr>
          <p:spPr>
            <a:xfrm>
              <a:off x="1837775" y="2714000"/>
              <a:ext cx="62425" cy="53350"/>
            </a:xfrm>
            <a:custGeom>
              <a:rect b="b" l="l" r="r" t="t"/>
              <a:pathLst>
                <a:path extrusionOk="0" h="2134"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6"/>
            <p:cNvSpPr/>
            <p:nvPr/>
          </p:nvSpPr>
          <p:spPr>
            <a:xfrm>
              <a:off x="1837775" y="2637775"/>
              <a:ext cx="62425" cy="53450"/>
            </a:xfrm>
            <a:custGeom>
              <a:rect b="b" l="l" r="r" t="t"/>
              <a:pathLst>
                <a:path extrusionOk="0" h="2138" w="2497">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6"/>
            <p:cNvSpPr/>
            <p:nvPr/>
          </p:nvSpPr>
          <p:spPr>
            <a:xfrm>
              <a:off x="1837775" y="2561575"/>
              <a:ext cx="62425" cy="53425"/>
            </a:xfrm>
            <a:custGeom>
              <a:rect b="b" l="l" r="r" t="t"/>
              <a:pathLst>
                <a:path extrusionOk="0" h="2137" w="2497">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6"/>
            <p:cNvSpPr/>
            <p:nvPr/>
          </p:nvSpPr>
          <p:spPr>
            <a:xfrm>
              <a:off x="1837775" y="2485550"/>
              <a:ext cx="62425" cy="53300"/>
            </a:xfrm>
            <a:custGeom>
              <a:rect b="b" l="l" r="r" t="t"/>
              <a:pathLst>
                <a:path extrusionOk="0" h="2132" w="2497">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6"/>
            <p:cNvSpPr/>
            <p:nvPr/>
          </p:nvSpPr>
          <p:spPr>
            <a:xfrm>
              <a:off x="1837775" y="2409350"/>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6"/>
            <p:cNvSpPr/>
            <p:nvPr/>
          </p:nvSpPr>
          <p:spPr>
            <a:xfrm>
              <a:off x="1837775"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6"/>
            <p:cNvSpPr/>
            <p:nvPr/>
          </p:nvSpPr>
          <p:spPr>
            <a:xfrm>
              <a:off x="1837775"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6"/>
            <p:cNvSpPr/>
            <p:nvPr/>
          </p:nvSpPr>
          <p:spPr>
            <a:xfrm>
              <a:off x="1837775"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6"/>
            <p:cNvSpPr/>
            <p:nvPr/>
          </p:nvSpPr>
          <p:spPr>
            <a:xfrm>
              <a:off x="1837775" y="2104500"/>
              <a:ext cx="62425" cy="53325"/>
            </a:xfrm>
            <a:custGeom>
              <a:rect b="b" l="l" r="r" t="t"/>
              <a:pathLst>
                <a:path extrusionOk="0" h="2133"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6"/>
            <p:cNvSpPr/>
            <p:nvPr/>
          </p:nvSpPr>
          <p:spPr>
            <a:xfrm>
              <a:off x="1837775"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6"/>
            <p:cNvSpPr/>
            <p:nvPr/>
          </p:nvSpPr>
          <p:spPr>
            <a:xfrm>
              <a:off x="1837775"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6"/>
            <p:cNvSpPr/>
            <p:nvPr/>
          </p:nvSpPr>
          <p:spPr>
            <a:xfrm>
              <a:off x="1837775"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6"/>
            <p:cNvSpPr/>
            <p:nvPr/>
          </p:nvSpPr>
          <p:spPr>
            <a:xfrm>
              <a:off x="1837775"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6"/>
            <p:cNvSpPr/>
            <p:nvPr/>
          </p:nvSpPr>
          <p:spPr>
            <a:xfrm>
              <a:off x="1837775"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6"/>
            <p:cNvSpPr/>
            <p:nvPr/>
          </p:nvSpPr>
          <p:spPr>
            <a:xfrm>
              <a:off x="1837775" y="11905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6"/>
            <p:cNvSpPr/>
            <p:nvPr/>
          </p:nvSpPr>
          <p:spPr>
            <a:xfrm>
              <a:off x="1837775" y="1114325"/>
              <a:ext cx="62425" cy="53350"/>
            </a:xfrm>
            <a:custGeom>
              <a:rect b="b" l="l" r="r" t="t"/>
              <a:pathLst>
                <a:path extrusionOk="0" h="2134" w="2497">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6"/>
            <p:cNvSpPr/>
            <p:nvPr/>
          </p:nvSpPr>
          <p:spPr>
            <a:xfrm>
              <a:off x="176177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6"/>
            <p:cNvSpPr/>
            <p:nvPr/>
          </p:nvSpPr>
          <p:spPr>
            <a:xfrm>
              <a:off x="176177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6"/>
            <p:cNvSpPr/>
            <p:nvPr/>
          </p:nvSpPr>
          <p:spPr>
            <a:xfrm>
              <a:off x="1761775"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6"/>
            <p:cNvSpPr/>
            <p:nvPr/>
          </p:nvSpPr>
          <p:spPr>
            <a:xfrm>
              <a:off x="1761775"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6"/>
            <p:cNvSpPr/>
            <p:nvPr/>
          </p:nvSpPr>
          <p:spPr>
            <a:xfrm>
              <a:off x="1761775" y="2485550"/>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6"/>
            <p:cNvSpPr/>
            <p:nvPr/>
          </p:nvSpPr>
          <p:spPr>
            <a:xfrm>
              <a:off x="1761775"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6"/>
            <p:cNvSpPr/>
            <p:nvPr/>
          </p:nvSpPr>
          <p:spPr>
            <a:xfrm>
              <a:off x="1761775"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6"/>
            <p:cNvSpPr/>
            <p:nvPr/>
          </p:nvSpPr>
          <p:spPr>
            <a:xfrm>
              <a:off x="176177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6"/>
            <p:cNvSpPr/>
            <p:nvPr/>
          </p:nvSpPr>
          <p:spPr>
            <a:xfrm>
              <a:off x="176177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6"/>
            <p:cNvSpPr/>
            <p:nvPr/>
          </p:nvSpPr>
          <p:spPr>
            <a:xfrm>
              <a:off x="176177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6"/>
            <p:cNvSpPr/>
            <p:nvPr/>
          </p:nvSpPr>
          <p:spPr>
            <a:xfrm>
              <a:off x="176177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6"/>
            <p:cNvSpPr/>
            <p:nvPr/>
          </p:nvSpPr>
          <p:spPr>
            <a:xfrm>
              <a:off x="1761775"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6"/>
            <p:cNvSpPr/>
            <p:nvPr/>
          </p:nvSpPr>
          <p:spPr>
            <a:xfrm>
              <a:off x="1761775" y="164740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6"/>
            <p:cNvSpPr/>
            <p:nvPr/>
          </p:nvSpPr>
          <p:spPr>
            <a:xfrm>
              <a:off x="176177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6"/>
            <p:cNvSpPr/>
            <p:nvPr/>
          </p:nvSpPr>
          <p:spPr>
            <a:xfrm>
              <a:off x="1761775" y="11905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6"/>
            <p:cNvSpPr/>
            <p:nvPr/>
          </p:nvSpPr>
          <p:spPr>
            <a:xfrm>
              <a:off x="176177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6"/>
            <p:cNvSpPr/>
            <p:nvPr/>
          </p:nvSpPr>
          <p:spPr>
            <a:xfrm>
              <a:off x="1685550" y="3018650"/>
              <a:ext cx="62225" cy="53425"/>
            </a:xfrm>
            <a:custGeom>
              <a:rect b="b" l="l" r="r" t="t"/>
              <a:pathLst>
                <a:path extrusionOk="0" h="2137" w="2489">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6"/>
            <p:cNvSpPr/>
            <p:nvPr/>
          </p:nvSpPr>
          <p:spPr>
            <a:xfrm>
              <a:off x="168555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6"/>
            <p:cNvSpPr/>
            <p:nvPr/>
          </p:nvSpPr>
          <p:spPr>
            <a:xfrm>
              <a:off x="168555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6"/>
            <p:cNvSpPr/>
            <p:nvPr/>
          </p:nvSpPr>
          <p:spPr>
            <a:xfrm>
              <a:off x="168555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6"/>
            <p:cNvSpPr/>
            <p:nvPr/>
          </p:nvSpPr>
          <p:spPr>
            <a:xfrm>
              <a:off x="168555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6"/>
            <p:cNvSpPr/>
            <p:nvPr/>
          </p:nvSpPr>
          <p:spPr>
            <a:xfrm>
              <a:off x="16855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6"/>
            <p:cNvSpPr/>
            <p:nvPr/>
          </p:nvSpPr>
          <p:spPr>
            <a:xfrm>
              <a:off x="16855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6"/>
            <p:cNvSpPr/>
            <p:nvPr/>
          </p:nvSpPr>
          <p:spPr>
            <a:xfrm>
              <a:off x="168555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6"/>
            <p:cNvSpPr/>
            <p:nvPr/>
          </p:nvSpPr>
          <p:spPr>
            <a:xfrm>
              <a:off x="168555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6"/>
            <p:cNvSpPr/>
            <p:nvPr/>
          </p:nvSpPr>
          <p:spPr>
            <a:xfrm>
              <a:off x="168555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6"/>
            <p:cNvSpPr/>
            <p:nvPr/>
          </p:nvSpPr>
          <p:spPr>
            <a:xfrm>
              <a:off x="168555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6"/>
            <p:cNvSpPr/>
            <p:nvPr/>
          </p:nvSpPr>
          <p:spPr>
            <a:xfrm>
              <a:off x="16855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6"/>
            <p:cNvSpPr/>
            <p:nvPr/>
          </p:nvSpPr>
          <p:spPr>
            <a:xfrm>
              <a:off x="1685550"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6"/>
            <p:cNvSpPr/>
            <p:nvPr/>
          </p:nvSpPr>
          <p:spPr>
            <a:xfrm>
              <a:off x="16855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6"/>
            <p:cNvSpPr/>
            <p:nvPr/>
          </p:nvSpPr>
          <p:spPr>
            <a:xfrm>
              <a:off x="16855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6"/>
            <p:cNvSpPr/>
            <p:nvPr/>
          </p:nvSpPr>
          <p:spPr>
            <a:xfrm>
              <a:off x="1685550"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6"/>
            <p:cNvSpPr/>
            <p:nvPr/>
          </p:nvSpPr>
          <p:spPr>
            <a:xfrm>
              <a:off x="160935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6"/>
            <p:cNvSpPr/>
            <p:nvPr/>
          </p:nvSpPr>
          <p:spPr>
            <a:xfrm>
              <a:off x="160935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6"/>
            <p:cNvSpPr/>
            <p:nvPr/>
          </p:nvSpPr>
          <p:spPr>
            <a:xfrm>
              <a:off x="16093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6"/>
            <p:cNvSpPr/>
            <p:nvPr/>
          </p:nvSpPr>
          <p:spPr>
            <a:xfrm>
              <a:off x="160935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6"/>
            <p:cNvSpPr/>
            <p:nvPr/>
          </p:nvSpPr>
          <p:spPr>
            <a:xfrm>
              <a:off x="160935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6"/>
            <p:cNvSpPr/>
            <p:nvPr/>
          </p:nvSpPr>
          <p:spPr>
            <a:xfrm>
              <a:off x="1609350" y="2333125"/>
              <a:ext cx="62200" cy="53450"/>
            </a:xfrm>
            <a:custGeom>
              <a:rect b="b" l="l" r="r" t="t"/>
              <a:pathLst>
                <a:path extrusionOk="0" h="2138" w="2488">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6"/>
            <p:cNvSpPr/>
            <p:nvPr/>
          </p:nvSpPr>
          <p:spPr>
            <a:xfrm>
              <a:off x="160935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6"/>
            <p:cNvSpPr/>
            <p:nvPr/>
          </p:nvSpPr>
          <p:spPr>
            <a:xfrm>
              <a:off x="160935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6"/>
            <p:cNvSpPr/>
            <p:nvPr/>
          </p:nvSpPr>
          <p:spPr>
            <a:xfrm>
              <a:off x="160935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6"/>
            <p:cNvSpPr/>
            <p:nvPr/>
          </p:nvSpPr>
          <p:spPr>
            <a:xfrm>
              <a:off x="160935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6"/>
            <p:cNvSpPr/>
            <p:nvPr/>
          </p:nvSpPr>
          <p:spPr>
            <a:xfrm>
              <a:off x="16093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6"/>
            <p:cNvSpPr/>
            <p:nvPr/>
          </p:nvSpPr>
          <p:spPr>
            <a:xfrm>
              <a:off x="160935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6"/>
            <p:cNvSpPr/>
            <p:nvPr/>
          </p:nvSpPr>
          <p:spPr>
            <a:xfrm>
              <a:off x="16093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6"/>
            <p:cNvSpPr/>
            <p:nvPr/>
          </p:nvSpPr>
          <p:spPr>
            <a:xfrm>
              <a:off x="1609350" y="1647400"/>
              <a:ext cx="62200" cy="53450"/>
            </a:xfrm>
            <a:custGeom>
              <a:rect b="b" l="l" r="r" t="t"/>
              <a:pathLst>
                <a:path extrusionOk="0" h="2138" w="2488">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6"/>
            <p:cNvSpPr/>
            <p:nvPr/>
          </p:nvSpPr>
          <p:spPr>
            <a:xfrm>
              <a:off x="16093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6"/>
            <p:cNvSpPr/>
            <p:nvPr/>
          </p:nvSpPr>
          <p:spPr>
            <a:xfrm>
              <a:off x="16093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6"/>
            <p:cNvSpPr/>
            <p:nvPr/>
          </p:nvSpPr>
          <p:spPr>
            <a:xfrm>
              <a:off x="16093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6"/>
            <p:cNvSpPr/>
            <p:nvPr/>
          </p:nvSpPr>
          <p:spPr>
            <a:xfrm>
              <a:off x="160935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6"/>
            <p:cNvSpPr/>
            <p:nvPr/>
          </p:nvSpPr>
          <p:spPr>
            <a:xfrm>
              <a:off x="1533125" y="2942425"/>
              <a:ext cx="62425" cy="53450"/>
            </a:xfrm>
            <a:custGeom>
              <a:rect b="b" l="l" r="r" t="t"/>
              <a:pathLst>
                <a:path extrusionOk="0" h="2138" w="2497">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6"/>
            <p:cNvSpPr/>
            <p:nvPr/>
          </p:nvSpPr>
          <p:spPr>
            <a:xfrm>
              <a:off x="1533125"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6"/>
            <p:cNvSpPr/>
            <p:nvPr/>
          </p:nvSpPr>
          <p:spPr>
            <a:xfrm>
              <a:off x="1533125" y="2561575"/>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6"/>
            <p:cNvSpPr/>
            <p:nvPr/>
          </p:nvSpPr>
          <p:spPr>
            <a:xfrm>
              <a:off x="1533125"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6"/>
            <p:cNvSpPr/>
            <p:nvPr/>
          </p:nvSpPr>
          <p:spPr>
            <a:xfrm>
              <a:off x="1533125" y="2409350"/>
              <a:ext cx="62425" cy="53350"/>
            </a:xfrm>
            <a:custGeom>
              <a:rect b="b" l="l" r="r" t="t"/>
              <a:pathLst>
                <a:path extrusionOk="0" h="2134"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6"/>
            <p:cNvSpPr/>
            <p:nvPr/>
          </p:nvSpPr>
          <p:spPr>
            <a:xfrm>
              <a:off x="1533125" y="2333125"/>
              <a:ext cx="62425" cy="53450"/>
            </a:xfrm>
            <a:custGeom>
              <a:rect b="b" l="l" r="r" t="t"/>
              <a:pathLst>
                <a:path extrusionOk="0" h="2138" w="2497">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6"/>
            <p:cNvSpPr/>
            <p:nvPr/>
          </p:nvSpPr>
          <p:spPr>
            <a:xfrm>
              <a:off x="1533125" y="2256925"/>
              <a:ext cx="62575" cy="53425"/>
            </a:xfrm>
            <a:custGeom>
              <a:rect b="b" l="l" r="r" t="t"/>
              <a:pathLst>
                <a:path extrusionOk="0" h="2137" w="2503">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6"/>
            <p:cNvSpPr/>
            <p:nvPr/>
          </p:nvSpPr>
          <p:spPr>
            <a:xfrm>
              <a:off x="1533125" y="2180700"/>
              <a:ext cx="62425" cy="53350"/>
            </a:xfrm>
            <a:custGeom>
              <a:rect b="b" l="l" r="r" t="t"/>
              <a:pathLst>
                <a:path extrusionOk="0" h="2134" w="2497">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6"/>
            <p:cNvSpPr/>
            <p:nvPr/>
          </p:nvSpPr>
          <p:spPr>
            <a:xfrm>
              <a:off x="1533125" y="21045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6"/>
            <p:cNvSpPr/>
            <p:nvPr/>
          </p:nvSpPr>
          <p:spPr>
            <a:xfrm>
              <a:off x="1533125" y="2028275"/>
              <a:ext cx="62425" cy="53450"/>
            </a:xfrm>
            <a:custGeom>
              <a:rect b="b" l="l" r="r" t="t"/>
              <a:pathLst>
                <a:path extrusionOk="0" h="2138" w="2497">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6"/>
            <p:cNvSpPr/>
            <p:nvPr/>
          </p:nvSpPr>
          <p:spPr>
            <a:xfrm>
              <a:off x="1533125" y="1952050"/>
              <a:ext cx="62425" cy="53450"/>
            </a:xfrm>
            <a:custGeom>
              <a:rect b="b" l="l" r="r" t="t"/>
              <a:pathLst>
                <a:path extrusionOk="0" h="2138" w="2497">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6"/>
            <p:cNvSpPr/>
            <p:nvPr/>
          </p:nvSpPr>
          <p:spPr>
            <a:xfrm>
              <a:off x="1533125" y="1876050"/>
              <a:ext cx="62425" cy="53275"/>
            </a:xfrm>
            <a:custGeom>
              <a:rect b="b" l="l" r="r" t="t"/>
              <a:pathLst>
                <a:path extrusionOk="0" h="2131" w="2497">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6"/>
            <p:cNvSpPr/>
            <p:nvPr/>
          </p:nvSpPr>
          <p:spPr>
            <a:xfrm>
              <a:off x="1533125"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6"/>
            <p:cNvSpPr/>
            <p:nvPr/>
          </p:nvSpPr>
          <p:spPr>
            <a:xfrm>
              <a:off x="1533125"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6"/>
            <p:cNvSpPr/>
            <p:nvPr/>
          </p:nvSpPr>
          <p:spPr>
            <a:xfrm>
              <a:off x="1533125" y="164740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6"/>
            <p:cNvSpPr/>
            <p:nvPr/>
          </p:nvSpPr>
          <p:spPr>
            <a:xfrm>
              <a:off x="1533125" y="134275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6"/>
            <p:cNvSpPr/>
            <p:nvPr/>
          </p:nvSpPr>
          <p:spPr>
            <a:xfrm>
              <a:off x="1456925"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6"/>
            <p:cNvSpPr/>
            <p:nvPr/>
          </p:nvSpPr>
          <p:spPr>
            <a:xfrm>
              <a:off x="1456925" y="2790200"/>
              <a:ext cx="62425" cy="53350"/>
            </a:xfrm>
            <a:custGeom>
              <a:rect b="b" l="l" r="r" t="t"/>
              <a:pathLst>
                <a:path extrusionOk="0" h="2134" w="2497">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6"/>
            <p:cNvSpPr/>
            <p:nvPr/>
          </p:nvSpPr>
          <p:spPr>
            <a:xfrm>
              <a:off x="145692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6"/>
            <p:cNvSpPr/>
            <p:nvPr/>
          </p:nvSpPr>
          <p:spPr>
            <a:xfrm>
              <a:off x="1456925"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6"/>
            <p:cNvSpPr/>
            <p:nvPr/>
          </p:nvSpPr>
          <p:spPr>
            <a:xfrm>
              <a:off x="1456925" y="2561575"/>
              <a:ext cx="62425" cy="53425"/>
            </a:xfrm>
            <a:custGeom>
              <a:rect b="b" l="l" r="r" t="t"/>
              <a:pathLst>
                <a:path extrusionOk="0" h="2137" w="2497">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6"/>
            <p:cNvSpPr/>
            <p:nvPr/>
          </p:nvSpPr>
          <p:spPr>
            <a:xfrm>
              <a:off x="1456925" y="2485550"/>
              <a:ext cx="62425" cy="53300"/>
            </a:xfrm>
            <a:custGeom>
              <a:rect b="b" l="l" r="r" t="t"/>
              <a:pathLst>
                <a:path extrusionOk="0" h="2132" w="2497">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6"/>
            <p:cNvSpPr/>
            <p:nvPr/>
          </p:nvSpPr>
          <p:spPr>
            <a:xfrm>
              <a:off x="1456925" y="2409350"/>
              <a:ext cx="62425" cy="53350"/>
            </a:xfrm>
            <a:custGeom>
              <a:rect b="b" l="l" r="r" t="t"/>
              <a:pathLst>
                <a:path extrusionOk="0" h="2134"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6"/>
            <p:cNvSpPr/>
            <p:nvPr/>
          </p:nvSpPr>
          <p:spPr>
            <a:xfrm>
              <a:off x="1456925"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6"/>
            <p:cNvSpPr/>
            <p:nvPr/>
          </p:nvSpPr>
          <p:spPr>
            <a:xfrm>
              <a:off x="145692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6"/>
            <p:cNvSpPr/>
            <p:nvPr/>
          </p:nvSpPr>
          <p:spPr>
            <a:xfrm>
              <a:off x="1456925" y="2180700"/>
              <a:ext cx="62425" cy="53350"/>
            </a:xfrm>
            <a:custGeom>
              <a:rect b="b" l="l" r="r" t="t"/>
              <a:pathLst>
                <a:path extrusionOk="0" h="2134" w="2497">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6"/>
            <p:cNvSpPr/>
            <p:nvPr/>
          </p:nvSpPr>
          <p:spPr>
            <a:xfrm>
              <a:off x="145692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6"/>
            <p:cNvSpPr/>
            <p:nvPr/>
          </p:nvSpPr>
          <p:spPr>
            <a:xfrm>
              <a:off x="1456925" y="2028275"/>
              <a:ext cx="62425" cy="53450"/>
            </a:xfrm>
            <a:custGeom>
              <a:rect b="b" l="l" r="r" t="t"/>
              <a:pathLst>
                <a:path extrusionOk="0" h="2138" w="2497">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6"/>
            <p:cNvSpPr/>
            <p:nvPr/>
          </p:nvSpPr>
          <p:spPr>
            <a:xfrm>
              <a:off x="1456925" y="1952050"/>
              <a:ext cx="62425" cy="53450"/>
            </a:xfrm>
            <a:custGeom>
              <a:rect b="b" l="l" r="r" t="t"/>
              <a:pathLst>
                <a:path extrusionOk="0" h="2138" w="2497">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6"/>
            <p:cNvSpPr/>
            <p:nvPr/>
          </p:nvSpPr>
          <p:spPr>
            <a:xfrm>
              <a:off x="145692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6"/>
            <p:cNvSpPr/>
            <p:nvPr/>
          </p:nvSpPr>
          <p:spPr>
            <a:xfrm>
              <a:off x="1456925" y="1799850"/>
              <a:ext cx="62425" cy="53325"/>
            </a:xfrm>
            <a:custGeom>
              <a:rect b="b" l="l" r="r" t="t"/>
              <a:pathLst>
                <a:path extrusionOk="0" h="2133"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6"/>
            <p:cNvSpPr/>
            <p:nvPr/>
          </p:nvSpPr>
          <p:spPr>
            <a:xfrm>
              <a:off x="145692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6"/>
            <p:cNvSpPr/>
            <p:nvPr/>
          </p:nvSpPr>
          <p:spPr>
            <a:xfrm>
              <a:off x="1456925" y="1647400"/>
              <a:ext cx="62425" cy="53450"/>
            </a:xfrm>
            <a:custGeom>
              <a:rect b="b" l="l" r="r" t="t"/>
              <a:pathLst>
                <a:path extrusionOk="0" h="2138" w="2497">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6"/>
            <p:cNvSpPr/>
            <p:nvPr/>
          </p:nvSpPr>
          <p:spPr>
            <a:xfrm>
              <a:off x="1456925" y="1571400"/>
              <a:ext cx="62425" cy="53250"/>
            </a:xfrm>
            <a:custGeom>
              <a:rect b="b" l="l" r="r" t="t"/>
              <a:pathLst>
                <a:path extrusionOk="0" h="2130" w="2497">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6"/>
            <p:cNvSpPr/>
            <p:nvPr/>
          </p:nvSpPr>
          <p:spPr>
            <a:xfrm>
              <a:off x="1456925" y="1266550"/>
              <a:ext cx="62425" cy="53450"/>
            </a:xfrm>
            <a:custGeom>
              <a:rect b="b" l="l" r="r" t="t"/>
              <a:pathLst>
                <a:path extrusionOk="0" h="2138" w="2497">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6"/>
            <p:cNvSpPr/>
            <p:nvPr/>
          </p:nvSpPr>
          <p:spPr>
            <a:xfrm>
              <a:off x="1380900"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6"/>
            <p:cNvSpPr/>
            <p:nvPr/>
          </p:nvSpPr>
          <p:spPr>
            <a:xfrm>
              <a:off x="1380900"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6"/>
            <p:cNvSpPr/>
            <p:nvPr/>
          </p:nvSpPr>
          <p:spPr>
            <a:xfrm>
              <a:off x="1380900"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6"/>
            <p:cNvSpPr/>
            <p:nvPr/>
          </p:nvSpPr>
          <p:spPr>
            <a:xfrm>
              <a:off x="13809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6"/>
            <p:cNvSpPr/>
            <p:nvPr/>
          </p:nvSpPr>
          <p:spPr>
            <a:xfrm>
              <a:off x="1380900"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6"/>
            <p:cNvSpPr/>
            <p:nvPr/>
          </p:nvSpPr>
          <p:spPr>
            <a:xfrm>
              <a:off x="13809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6"/>
            <p:cNvSpPr/>
            <p:nvPr/>
          </p:nvSpPr>
          <p:spPr>
            <a:xfrm>
              <a:off x="13809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6"/>
            <p:cNvSpPr/>
            <p:nvPr/>
          </p:nvSpPr>
          <p:spPr>
            <a:xfrm>
              <a:off x="1380900"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6"/>
            <p:cNvSpPr/>
            <p:nvPr/>
          </p:nvSpPr>
          <p:spPr>
            <a:xfrm>
              <a:off x="13809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6"/>
            <p:cNvSpPr/>
            <p:nvPr/>
          </p:nvSpPr>
          <p:spPr>
            <a:xfrm>
              <a:off x="13809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6"/>
            <p:cNvSpPr/>
            <p:nvPr/>
          </p:nvSpPr>
          <p:spPr>
            <a:xfrm>
              <a:off x="13809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6"/>
            <p:cNvSpPr/>
            <p:nvPr/>
          </p:nvSpPr>
          <p:spPr>
            <a:xfrm>
              <a:off x="13809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6"/>
            <p:cNvSpPr/>
            <p:nvPr/>
          </p:nvSpPr>
          <p:spPr>
            <a:xfrm>
              <a:off x="13809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6"/>
            <p:cNvSpPr/>
            <p:nvPr/>
          </p:nvSpPr>
          <p:spPr>
            <a:xfrm>
              <a:off x="13809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6"/>
            <p:cNvSpPr/>
            <p:nvPr/>
          </p:nvSpPr>
          <p:spPr>
            <a:xfrm>
              <a:off x="13809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6"/>
            <p:cNvSpPr/>
            <p:nvPr/>
          </p:nvSpPr>
          <p:spPr>
            <a:xfrm>
              <a:off x="138090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6"/>
            <p:cNvSpPr/>
            <p:nvPr/>
          </p:nvSpPr>
          <p:spPr>
            <a:xfrm>
              <a:off x="13809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6"/>
            <p:cNvSpPr/>
            <p:nvPr/>
          </p:nvSpPr>
          <p:spPr>
            <a:xfrm>
              <a:off x="13809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6"/>
            <p:cNvSpPr/>
            <p:nvPr/>
          </p:nvSpPr>
          <p:spPr>
            <a:xfrm>
              <a:off x="13047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6"/>
            <p:cNvSpPr/>
            <p:nvPr/>
          </p:nvSpPr>
          <p:spPr>
            <a:xfrm>
              <a:off x="130470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6"/>
            <p:cNvSpPr/>
            <p:nvPr/>
          </p:nvSpPr>
          <p:spPr>
            <a:xfrm>
              <a:off x="130470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6"/>
            <p:cNvSpPr/>
            <p:nvPr/>
          </p:nvSpPr>
          <p:spPr>
            <a:xfrm>
              <a:off x="13047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6"/>
            <p:cNvSpPr/>
            <p:nvPr/>
          </p:nvSpPr>
          <p:spPr>
            <a:xfrm>
              <a:off x="130470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6"/>
            <p:cNvSpPr/>
            <p:nvPr/>
          </p:nvSpPr>
          <p:spPr>
            <a:xfrm>
              <a:off x="130470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6"/>
            <p:cNvSpPr/>
            <p:nvPr/>
          </p:nvSpPr>
          <p:spPr>
            <a:xfrm>
              <a:off x="13047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6"/>
            <p:cNvSpPr/>
            <p:nvPr/>
          </p:nvSpPr>
          <p:spPr>
            <a:xfrm>
              <a:off x="13047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6"/>
            <p:cNvSpPr/>
            <p:nvPr/>
          </p:nvSpPr>
          <p:spPr>
            <a:xfrm>
              <a:off x="13047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6"/>
            <p:cNvSpPr/>
            <p:nvPr/>
          </p:nvSpPr>
          <p:spPr>
            <a:xfrm>
              <a:off x="13047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6"/>
            <p:cNvSpPr/>
            <p:nvPr/>
          </p:nvSpPr>
          <p:spPr>
            <a:xfrm>
              <a:off x="1304700" y="17998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6"/>
            <p:cNvSpPr/>
            <p:nvPr/>
          </p:nvSpPr>
          <p:spPr>
            <a:xfrm>
              <a:off x="13047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6"/>
            <p:cNvSpPr/>
            <p:nvPr/>
          </p:nvSpPr>
          <p:spPr>
            <a:xfrm>
              <a:off x="130470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6"/>
            <p:cNvSpPr/>
            <p:nvPr/>
          </p:nvSpPr>
          <p:spPr>
            <a:xfrm>
              <a:off x="130470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6"/>
            <p:cNvSpPr/>
            <p:nvPr/>
          </p:nvSpPr>
          <p:spPr>
            <a:xfrm>
              <a:off x="13047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6"/>
            <p:cNvSpPr/>
            <p:nvPr/>
          </p:nvSpPr>
          <p:spPr>
            <a:xfrm>
              <a:off x="13047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6"/>
            <p:cNvSpPr/>
            <p:nvPr/>
          </p:nvSpPr>
          <p:spPr>
            <a:xfrm>
              <a:off x="1304700" y="11905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a:off x="12284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6"/>
            <p:cNvSpPr/>
            <p:nvPr/>
          </p:nvSpPr>
          <p:spPr>
            <a:xfrm>
              <a:off x="12284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6"/>
            <p:cNvSpPr/>
            <p:nvPr/>
          </p:nvSpPr>
          <p:spPr>
            <a:xfrm>
              <a:off x="12284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6"/>
            <p:cNvSpPr/>
            <p:nvPr/>
          </p:nvSpPr>
          <p:spPr>
            <a:xfrm>
              <a:off x="12284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6"/>
            <p:cNvSpPr/>
            <p:nvPr/>
          </p:nvSpPr>
          <p:spPr>
            <a:xfrm>
              <a:off x="1228475"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6"/>
            <p:cNvSpPr/>
            <p:nvPr/>
          </p:nvSpPr>
          <p:spPr>
            <a:xfrm>
              <a:off x="1228475"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6"/>
            <p:cNvSpPr/>
            <p:nvPr/>
          </p:nvSpPr>
          <p:spPr>
            <a:xfrm>
              <a:off x="1228475"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6"/>
            <p:cNvSpPr/>
            <p:nvPr/>
          </p:nvSpPr>
          <p:spPr>
            <a:xfrm>
              <a:off x="12284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6"/>
            <p:cNvSpPr/>
            <p:nvPr/>
          </p:nvSpPr>
          <p:spPr>
            <a:xfrm>
              <a:off x="12284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
            <p:cNvSpPr/>
            <p:nvPr/>
          </p:nvSpPr>
          <p:spPr>
            <a:xfrm>
              <a:off x="12284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6"/>
            <p:cNvSpPr/>
            <p:nvPr/>
          </p:nvSpPr>
          <p:spPr>
            <a:xfrm>
              <a:off x="12284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
            <p:cNvSpPr/>
            <p:nvPr/>
          </p:nvSpPr>
          <p:spPr>
            <a:xfrm>
              <a:off x="122847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6"/>
            <p:cNvSpPr/>
            <p:nvPr/>
          </p:nvSpPr>
          <p:spPr>
            <a:xfrm>
              <a:off x="12284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6"/>
            <p:cNvSpPr/>
            <p:nvPr/>
          </p:nvSpPr>
          <p:spPr>
            <a:xfrm>
              <a:off x="12284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6"/>
            <p:cNvSpPr/>
            <p:nvPr/>
          </p:nvSpPr>
          <p:spPr>
            <a:xfrm>
              <a:off x="12284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6"/>
            <p:cNvSpPr/>
            <p:nvPr/>
          </p:nvSpPr>
          <p:spPr>
            <a:xfrm>
              <a:off x="12284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6"/>
            <p:cNvSpPr/>
            <p:nvPr/>
          </p:nvSpPr>
          <p:spPr>
            <a:xfrm>
              <a:off x="1228475"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6"/>
            <p:cNvSpPr/>
            <p:nvPr/>
          </p:nvSpPr>
          <p:spPr>
            <a:xfrm>
              <a:off x="12284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6"/>
            <p:cNvSpPr/>
            <p:nvPr/>
          </p:nvSpPr>
          <p:spPr>
            <a:xfrm>
              <a:off x="1152275" y="2561575"/>
              <a:ext cx="62400" cy="53425"/>
            </a:xfrm>
            <a:custGeom>
              <a:rect b="b" l="l" r="r" t="t"/>
              <a:pathLst>
                <a:path extrusionOk="0" h="2137" w="2496">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6"/>
            <p:cNvSpPr/>
            <p:nvPr/>
          </p:nvSpPr>
          <p:spPr>
            <a:xfrm>
              <a:off x="1152275" y="2485550"/>
              <a:ext cx="62400" cy="53300"/>
            </a:xfrm>
            <a:custGeom>
              <a:rect b="b" l="l" r="r" t="t"/>
              <a:pathLst>
                <a:path extrusionOk="0" h="2132" w="2496">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6"/>
            <p:cNvSpPr/>
            <p:nvPr/>
          </p:nvSpPr>
          <p:spPr>
            <a:xfrm>
              <a:off x="1152275" y="2409350"/>
              <a:ext cx="62400" cy="53350"/>
            </a:xfrm>
            <a:custGeom>
              <a:rect b="b" l="l" r="r" t="t"/>
              <a:pathLst>
                <a:path extrusionOk="0" h="2134" w="2496">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6"/>
            <p:cNvSpPr/>
            <p:nvPr/>
          </p:nvSpPr>
          <p:spPr>
            <a:xfrm>
              <a:off x="1152275"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6"/>
            <p:cNvSpPr/>
            <p:nvPr/>
          </p:nvSpPr>
          <p:spPr>
            <a:xfrm>
              <a:off x="11522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6"/>
            <p:cNvSpPr/>
            <p:nvPr/>
          </p:nvSpPr>
          <p:spPr>
            <a:xfrm>
              <a:off x="1152275" y="2180700"/>
              <a:ext cx="62400" cy="53350"/>
            </a:xfrm>
            <a:custGeom>
              <a:rect b="b" l="l" r="r" t="t"/>
              <a:pathLst>
                <a:path extrusionOk="0" h="2134" w="2496">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6"/>
            <p:cNvSpPr/>
            <p:nvPr/>
          </p:nvSpPr>
          <p:spPr>
            <a:xfrm>
              <a:off x="1152275" y="210450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6"/>
            <p:cNvSpPr/>
            <p:nvPr/>
          </p:nvSpPr>
          <p:spPr>
            <a:xfrm>
              <a:off x="1152275"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6"/>
            <p:cNvSpPr/>
            <p:nvPr/>
          </p:nvSpPr>
          <p:spPr>
            <a:xfrm>
              <a:off x="1152275"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6"/>
            <p:cNvSpPr/>
            <p:nvPr/>
          </p:nvSpPr>
          <p:spPr>
            <a:xfrm>
              <a:off x="1152275"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6"/>
            <p:cNvSpPr/>
            <p:nvPr/>
          </p:nvSpPr>
          <p:spPr>
            <a:xfrm>
              <a:off x="1152275" y="179985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6"/>
            <p:cNvSpPr/>
            <p:nvPr/>
          </p:nvSpPr>
          <p:spPr>
            <a:xfrm>
              <a:off x="1152275" y="1723625"/>
              <a:ext cx="62400" cy="53350"/>
            </a:xfrm>
            <a:custGeom>
              <a:rect b="b" l="l" r="r" t="t"/>
              <a:pathLst>
                <a:path extrusionOk="0" h="2134" w="2496">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6"/>
            <p:cNvSpPr/>
            <p:nvPr/>
          </p:nvSpPr>
          <p:spPr>
            <a:xfrm>
              <a:off x="11522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6"/>
            <p:cNvSpPr/>
            <p:nvPr/>
          </p:nvSpPr>
          <p:spPr>
            <a:xfrm>
              <a:off x="1152275"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6"/>
            <p:cNvSpPr/>
            <p:nvPr/>
          </p:nvSpPr>
          <p:spPr>
            <a:xfrm>
              <a:off x="1152275"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6"/>
            <p:cNvSpPr/>
            <p:nvPr/>
          </p:nvSpPr>
          <p:spPr>
            <a:xfrm>
              <a:off x="1076050"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6"/>
            <p:cNvSpPr/>
            <p:nvPr/>
          </p:nvSpPr>
          <p:spPr>
            <a:xfrm>
              <a:off x="10760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6"/>
            <p:cNvSpPr/>
            <p:nvPr/>
          </p:nvSpPr>
          <p:spPr>
            <a:xfrm>
              <a:off x="10760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6"/>
            <p:cNvSpPr/>
            <p:nvPr/>
          </p:nvSpPr>
          <p:spPr>
            <a:xfrm>
              <a:off x="10760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6"/>
            <p:cNvSpPr/>
            <p:nvPr/>
          </p:nvSpPr>
          <p:spPr>
            <a:xfrm>
              <a:off x="1076050"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6"/>
            <p:cNvSpPr/>
            <p:nvPr/>
          </p:nvSpPr>
          <p:spPr>
            <a:xfrm>
              <a:off x="10760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6"/>
            <p:cNvSpPr/>
            <p:nvPr/>
          </p:nvSpPr>
          <p:spPr>
            <a:xfrm>
              <a:off x="1076050"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6"/>
            <p:cNvSpPr/>
            <p:nvPr/>
          </p:nvSpPr>
          <p:spPr>
            <a:xfrm>
              <a:off x="10760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6"/>
            <p:cNvSpPr/>
            <p:nvPr/>
          </p:nvSpPr>
          <p:spPr>
            <a:xfrm>
              <a:off x="10760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6"/>
            <p:cNvSpPr/>
            <p:nvPr/>
          </p:nvSpPr>
          <p:spPr>
            <a:xfrm>
              <a:off x="10760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6"/>
            <p:cNvSpPr/>
            <p:nvPr/>
          </p:nvSpPr>
          <p:spPr>
            <a:xfrm>
              <a:off x="1076050"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6"/>
            <p:cNvSpPr/>
            <p:nvPr/>
          </p:nvSpPr>
          <p:spPr>
            <a:xfrm>
              <a:off x="1076050" y="1571400"/>
              <a:ext cx="62425" cy="53250"/>
            </a:xfrm>
            <a:custGeom>
              <a:rect b="b" l="l" r="r" t="t"/>
              <a:pathLst>
                <a:path extrusionOk="0" h="2130" w="2497">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6"/>
            <p:cNvSpPr/>
            <p:nvPr/>
          </p:nvSpPr>
          <p:spPr>
            <a:xfrm>
              <a:off x="1076050"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6"/>
            <p:cNvSpPr/>
            <p:nvPr/>
          </p:nvSpPr>
          <p:spPr>
            <a:xfrm>
              <a:off x="1076050"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6"/>
            <p:cNvSpPr/>
            <p:nvPr/>
          </p:nvSpPr>
          <p:spPr>
            <a:xfrm>
              <a:off x="1076050"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6"/>
            <p:cNvSpPr/>
            <p:nvPr/>
          </p:nvSpPr>
          <p:spPr>
            <a:xfrm>
              <a:off x="1000050"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6"/>
            <p:cNvSpPr/>
            <p:nvPr/>
          </p:nvSpPr>
          <p:spPr>
            <a:xfrm>
              <a:off x="1000050" y="2028275"/>
              <a:ext cx="62200" cy="53450"/>
            </a:xfrm>
            <a:custGeom>
              <a:rect b="b" l="l" r="r" t="t"/>
              <a:pathLst>
                <a:path extrusionOk="0" h="2138" w="2488">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6"/>
            <p:cNvSpPr/>
            <p:nvPr/>
          </p:nvSpPr>
          <p:spPr>
            <a:xfrm>
              <a:off x="1000050"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6"/>
            <p:cNvSpPr/>
            <p:nvPr/>
          </p:nvSpPr>
          <p:spPr>
            <a:xfrm>
              <a:off x="1000050"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6"/>
            <p:cNvSpPr/>
            <p:nvPr/>
          </p:nvSpPr>
          <p:spPr>
            <a:xfrm>
              <a:off x="10000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6"/>
            <p:cNvSpPr/>
            <p:nvPr/>
          </p:nvSpPr>
          <p:spPr>
            <a:xfrm>
              <a:off x="1000050"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6"/>
            <p:cNvSpPr/>
            <p:nvPr/>
          </p:nvSpPr>
          <p:spPr>
            <a:xfrm>
              <a:off x="1000050" y="164740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6"/>
            <p:cNvSpPr/>
            <p:nvPr/>
          </p:nvSpPr>
          <p:spPr>
            <a:xfrm>
              <a:off x="1000050"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6"/>
            <p:cNvSpPr/>
            <p:nvPr/>
          </p:nvSpPr>
          <p:spPr>
            <a:xfrm>
              <a:off x="1000050" y="134275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6"/>
            <p:cNvSpPr/>
            <p:nvPr/>
          </p:nvSpPr>
          <p:spPr>
            <a:xfrm>
              <a:off x="92382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6"/>
            <p:cNvSpPr/>
            <p:nvPr/>
          </p:nvSpPr>
          <p:spPr>
            <a:xfrm>
              <a:off x="92382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6"/>
            <p:cNvSpPr/>
            <p:nvPr/>
          </p:nvSpPr>
          <p:spPr>
            <a:xfrm>
              <a:off x="923825"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6"/>
            <p:cNvSpPr/>
            <p:nvPr/>
          </p:nvSpPr>
          <p:spPr>
            <a:xfrm>
              <a:off x="92382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6"/>
            <p:cNvSpPr/>
            <p:nvPr/>
          </p:nvSpPr>
          <p:spPr>
            <a:xfrm>
              <a:off x="92382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6"/>
            <p:cNvSpPr/>
            <p:nvPr/>
          </p:nvSpPr>
          <p:spPr>
            <a:xfrm>
              <a:off x="92382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6"/>
            <p:cNvSpPr/>
            <p:nvPr/>
          </p:nvSpPr>
          <p:spPr>
            <a:xfrm>
              <a:off x="92382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6"/>
            <p:cNvSpPr/>
            <p:nvPr/>
          </p:nvSpPr>
          <p:spPr>
            <a:xfrm>
              <a:off x="8476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6"/>
            <p:cNvSpPr/>
            <p:nvPr/>
          </p:nvSpPr>
          <p:spPr>
            <a:xfrm>
              <a:off x="8476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6"/>
            <p:cNvSpPr/>
            <p:nvPr/>
          </p:nvSpPr>
          <p:spPr>
            <a:xfrm>
              <a:off x="8476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6"/>
            <p:cNvSpPr/>
            <p:nvPr/>
          </p:nvSpPr>
          <p:spPr>
            <a:xfrm>
              <a:off x="8476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6"/>
            <p:cNvSpPr/>
            <p:nvPr/>
          </p:nvSpPr>
          <p:spPr>
            <a:xfrm>
              <a:off x="8476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6"/>
            <p:cNvSpPr/>
            <p:nvPr/>
          </p:nvSpPr>
          <p:spPr>
            <a:xfrm>
              <a:off x="8476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6"/>
            <p:cNvSpPr/>
            <p:nvPr/>
          </p:nvSpPr>
          <p:spPr>
            <a:xfrm>
              <a:off x="771400"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6"/>
            <p:cNvSpPr/>
            <p:nvPr/>
          </p:nvSpPr>
          <p:spPr>
            <a:xfrm>
              <a:off x="771400"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6"/>
            <p:cNvSpPr/>
            <p:nvPr/>
          </p:nvSpPr>
          <p:spPr>
            <a:xfrm>
              <a:off x="7714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6"/>
            <p:cNvSpPr/>
            <p:nvPr/>
          </p:nvSpPr>
          <p:spPr>
            <a:xfrm>
              <a:off x="771400"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6"/>
            <p:cNvSpPr/>
            <p:nvPr/>
          </p:nvSpPr>
          <p:spPr>
            <a:xfrm>
              <a:off x="695200" y="1799850"/>
              <a:ext cx="62200" cy="53325"/>
            </a:xfrm>
            <a:custGeom>
              <a:rect b="b" l="l" r="r" t="t"/>
              <a:pathLst>
                <a:path extrusionOk="0" h="2133" w="2488">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6"/>
            <p:cNvSpPr/>
            <p:nvPr/>
          </p:nvSpPr>
          <p:spPr>
            <a:xfrm>
              <a:off x="695200" y="1723625"/>
              <a:ext cx="62200" cy="53350"/>
            </a:xfrm>
            <a:custGeom>
              <a:rect b="b" l="l" r="r" t="t"/>
              <a:pathLst>
                <a:path extrusionOk="0" h="2134" w="2488">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6"/>
            <p:cNvSpPr/>
            <p:nvPr/>
          </p:nvSpPr>
          <p:spPr>
            <a:xfrm>
              <a:off x="69520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6"/>
            <p:cNvSpPr/>
            <p:nvPr/>
          </p:nvSpPr>
          <p:spPr>
            <a:xfrm>
              <a:off x="695200" y="1571400"/>
              <a:ext cx="62200" cy="53250"/>
            </a:xfrm>
            <a:custGeom>
              <a:rect b="b" l="l" r="r" t="t"/>
              <a:pathLst>
                <a:path extrusionOk="0" h="2130" w="2488">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6"/>
            <p:cNvSpPr/>
            <p:nvPr/>
          </p:nvSpPr>
          <p:spPr>
            <a:xfrm>
              <a:off x="6189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6"/>
            <p:cNvSpPr/>
            <p:nvPr/>
          </p:nvSpPr>
          <p:spPr>
            <a:xfrm>
              <a:off x="6189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6"/>
            <p:cNvSpPr/>
            <p:nvPr/>
          </p:nvSpPr>
          <p:spPr>
            <a:xfrm>
              <a:off x="618975" y="1647400"/>
              <a:ext cx="62225" cy="53450"/>
            </a:xfrm>
            <a:custGeom>
              <a:rect b="b" l="l" r="r" t="t"/>
              <a:pathLst>
                <a:path extrusionOk="0" h="2138" w="2489">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6"/>
            <p:cNvSpPr/>
            <p:nvPr/>
          </p:nvSpPr>
          <p:spPr>
            <a:xfrm>
              <a:off x="6189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6"/>
            <p:cNvSpPr/>
            <p:nvPr/>
          </p:nvSpPr>
          <p:spPr>
            <a:xfrm>
              <a:off x="542775"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6"/>
            <p:cNvSpPr/>
            <p:nvPr/>
          </p:nvSpPr>
          <p:spPr>
            <a:xfrm>
              <a:off x="542775"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6"/>
            <p:cNvSpPr/>
            <p:nvPr/>
          </p:nvSpPr>
          <p:spPr>
            <a:xfrm>
              <a:off x="5427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6"/>
            <p:cNvSpPr/>
            <p:nvPr/>
          </p:nvSpPr>
          <p:spPr>
            <a:xfrm>
              <a:off x="542775" y="1571400"/>
              <a:ext cx="62400" cy="53250"/>
            </a:xfrm>
            <a:custGeom>
              <a:rect b="b" l="l" r="r" t="t"/>
              <a:pathLst>
                <a:path extrusionOk="0" h="2130" w="2496">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6"/>
            <p:cNvSpPr/>
            <p:nvPr/>
          </p:nvSpPr>
          <p:spPr>
            <a:xfrm>
              <a:off x="466550" y="1799850"/>
              <a:ext cx="62425" cy="53325"/>
            </a:xfrm>
            <a:custGeom>
              <a:rect b="b" l="l" r="r" t="t"/>
              <a:pathLst>
                <a:path extrusionOk="0" h="2133" w="2497">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6"/>
            <p:cNvSpPr/>
            <p:nvPr/>
          </p:nvSpPr>
          <p:spPr>
            <a:xfrm>
              <a:off x="466550" y="1723625"/>
              <a:ext cx="62425" cy="53350"/>
            </a:xfrm>
            <a:custGeom>
              <a:rect b="b" l="l" r="r" t="t"/>
              <a:pathLst>
                <a:path extrusionOk="0" h="2134" w="2497">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6"/>
            <p:cNvSpPr/>
            <p:nvPr/>
          </p:nvSpPr>
          <p:spPr>
            <a:xfrm>
              <a:off x="466550" y="1647400"/>
              <a:ext cx="62425" cy="53450"/>
            </a:xfrm>
            <a:custGeom>
              <a:rect b="b" l="l" r="r" t="t"/>
              <a:pathLst>
                <a:path extrusionOk="0" h="2138" w="2497">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6"/>
            <p:cNvSpPr/>
            <p:nvPr/>
          </p:nvSpPr>
          <p:spPr>
            <a:xfrm>
              <a:off x="466550" y="1571400"/>
              <a:ext cx="62425" cy="53250"/>
            </a:xfrm>
            <a:custGeom>
              <a:rect b="b" l="l" r="r" t="t"/>
              <a:pathLst>
                <a:path extrusionOk="0" h="2130" w="2497">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6"/>
            <p:cNvSpPr/>
            <p:nvPr/>
          </p:nvSpPr>
          <p:spPr>
            <a:xfrm>
              <a:off x="390550" y="1876050"/>
              <a:ext cx="62350" cy="53275"/>
            </a:xfrm>
            <a:custGeom>
              <a:rect b="b" l="l" r="r" t="t"/>
              <a:pathLst>
                <a:path extrusionOk="0" h="2131" w="2494">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6"/>
            <p:cNvSpPr/>
            <p:nvPr/>
          </p:nvSpPr>
          <p:spPr>
            <a:xfrm>
              <a:off x="390550" y="1799825"/>
              <a:ext cx="62350" cy="53300"/>
            </a:xfrm>
            <a:custGeom>
              <a:rect b="b" l="l" r="r" t="t"/>
              <a:pathLst>
                <a:path extrusionOk="0" h="2132" w="2494">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6"/>
            <p:cNvSpPr/>
            <p:nvPr/>
          </p:nvSpPr>
          <p:spPr>
            <a:xfrm>
              <a:off x="390550" y="1723625"/>
              <a:ext cx="62400" cy="53350"/>
            </a:xfrm>
            <a:custGeom>
              <a:rect b="b" l="l" r="r" t="t"/>
              <a:pathLst>
                <a:path extrusionOk="0" h="2134" w="2496">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6"/>
            <p:cNvSpPr/>
            <p:nvPr/>
          </p:nvSpPr>
          <p:spPr>
            <a:xfrm>
              <a:off x="39055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6"/>
            <p:cNvSpPr/>
            <p:nvPr/>
          </p:nvSpPr>
          <p:spPr>
            <a:xfrm>
              <a:off x="390550" y="1571400"/>
              <a:ext cx="62350" cy="53275"/>
            </a:xfrm>
            <a:custGeom>
              <a:rect b="b" l="l" r="r" t="t"/>
              <a:pathLst>
                <a:path extrusionOk="0" h="2131" w="2494">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6"/>
            <p:cNvSpPr/>
            <p:nvPr/>
          </p:nvSpPr>
          <p:spPr>
            <a:xfrm>
              <a:off x="314325" y="1952050"/>
              <a:ext cx="62225" cy="53450"/>
            </a:xfrm>
            <a:custGeom>
              <a:rect b="b" l="l" r="r" t="t"/>
              <a:pathLst>
                <a:path extrusionOk="0" h="2138" w="2489">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6"/>
            <p:cNvSpPr/>
            <p:nvPr/>
          </p:nvSpPr>
          <p:spPr>
            <a:xfrm>
              <a:off x="314325" y="1876050"/>
              <a:ext cx="62225" cy="53275"/>
            </a:xfrm>
            <a:custGeom>
              <a:rect b="b" l="l" r="r" t="t"/>
              <a:pathLst>
                <a:path extrusionOk="0" h="2131" w="2489">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6"/>
            <p:cNvSpPr/>
            <p:nvPr/>
          </p:nvSpPr>
          <p:spPr>
            <a:xfrm>
              <a:off x="314325" y="1799850"/>
              <a:ext cx="62225" cy="53325"/>
            </a:xfrm>
            <a:custGeom>
              <a:rect b="b" l="l" r="r" t="t"/>
              <a:pathLst>
                <a:path extrusionOk="0" h="2133" w="2489">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6"/>
            <p:cNvSpPr/>
            <p:nvPr/>
          </p:nvSpPr>
          <p:spPr>
            <a:xfrm>
              <a:off x="314325" y="1723625"/>
              <a:ext cx="62225" cy="53350"/>
            </a:xfrm>
            <a:custGeom>
              <a:rect b="b" l="l" r="r" t="t"/>
              <a:pathLst>
                <a:path extrusionOk="0" h="2134" w="2489">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6"/>
            <p:cNvSpPr/>
            <p:nvPr/>
          </p:nvSpPr>
          <p:spPr>
            <a:xfrm>
              <a:off x="314325" y="1647400"/>
              <a:ext cx="62225" cy="53450"/>
            </a:xfrm>
            <a:custGeom>
              <a:rect b="b" l="l" r="r" t="t"/>
              <a:pathLst>
                <a:path extrusionOk="0" h="2138" w="2489">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6"/>
            <p:cNvSpPr/>
            <p:nvPr/>
          </p:nvSpPr>
          <p:spPr>
            <a:xfrm>
              <a:off x="314325" y="1571400"/>
              <a:ext cx="62150" cy="53250"/>
            </a:xfrm>
            <a:custGeom>
              <a:rect b="b" l="l" r="r" t="t"/>
              <a:pathLst>
                <a:path extrusionOk="0" h="2130" w="2486">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6"/>
            <p:cNvSpPr/>
            <p:nvPr/>
          </p:nvSpPr>
          <p:spPr>
            <a:xfrm>
              <a:off x="238125"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6"/>
            <p:cNvSpPr/>
            <p:nvPr/>
          </p:nvSpPr>
          <p:spPr>
            <a:xfrm>
              <a:off x="238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6"/>
            <p:cNvSpPr/>
            <p:nvPr/>
          </p:nvSpPr>
          <p:spPr>
            <a:xfrm>
              <a:off x="238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6"/>
            <p:cNvSpPr/>
            <p:nvPr/>
          </p:nvSpPr>
          <p:spPr>
            <a:xfrm>
              <a:off x="2381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6"/>
            <p:cNvSpPr/>
            <p:nvPr/>
          </p:nvSpPr>
          <p:spPr>
            <a:xfrm>
              <a:off x="4427825" y="26377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6"/>
            <p:cNvSpPr/>
            <p:nvPr/>
          </p:nvSpPr>
          <p:spPr>
            <a:xfrm>
              <a:off x="4427825" y="2714000"/>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6"/>
            <p:cNvSpPr/>
            <p:nvPr/>
          </p:nvSpPr>
          <p:spPr>
            <a:xfrm>
              <a:off x="4504050"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6"/>
            <p:cNvSpPr/>
            <p:nvPr/>
          </p:nvSpPr>
          <p:spPr>
            <a:xfrm>
              <a:off x="450405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6"/>
            <p:cNvSpPr/>
            <p:nvPr/>
          </p:nvSpPr>
          <p:spPr>
            <a:xfrm>
              <a:off x="458025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6"/>
            <p:cNvSpPr/>
            <p:nvPr/>
          </p:nvSpPr>
          <p:spPr>
            <a:xfrm>
              <a:off x="450405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6"/>
            <p:cNvSpPr/>
            <p:nvPr/>
          </p:nvSpPr>
          <p:spPr>
            <a:xfrm>
              <a:off x="5113350" y="14952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6"/>
            <p:cNvSpPr/>
            <p:nvPr/>
          </p:nvSpPr>
          <p:spPr>
            <a:xfrm>
              <a:off x="5113350" y="1571400"/>
              <a:ext cx="62400" cy="53250"/>
            </a:xfrm>
            <a:custGeom>
              <a:rect b="b" l="l" r="r" t="t"/>
              <a:pathLst>
                <a:path extrusionOk="0" h="2130" w="2496">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6"/>
            <p:cNvSpPr/>
            <p:nvPr/>
          </p:nvSpPr>
          <p:spPr>
            <a:xfrm>
              <a:off x="5113350" y="164740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6"/>
            <p:cNvSpPr/>
            <p:nvPr/>
          </p:nvSpPr>
          <p:spPr>
            <a:xfrm>
              <a:off x="5113350" y="172362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6"/>
            <p:cNvSpPr/>
            <p:nvPr/>
          </p:nvSpPr>
          <p:spPr>
            <a:xfrm>
              <a:off x="5113350" y="179985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6"/>
            <p:cNvSpPr/>
            <p:nvPr/>
          </p:nvSpPr>
          <p:spPr>
            <a:xfrm>
              <a:off x="5113350" y="1876050"/>
              <a:ext cx="62400" cy="53350"/>
            </a:xfrm>
            <a:custGeom>
              <a:rect b="b" l="l" r="r" t="t"/>
              <a:pathLst>
                <a:path extrusionOk="0" h="2134" w="2496">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6"/>
            <p:cNvSpPr/>
            <p:nvPr/>
          </p:nvSpPr>
          <p:spPr>
            <a:xfrm>
              <a:off x="5113350" y="1952050"/>
              <a:ext cx="62400" cy="53450"/>
            </a:xfrm>
            <a:custGeom>
              <a:rect b="b" l="l" r="r" t="t"/>
              <a:pathLst>
                <a:path extrusionOk="0" h="2138" w="2496">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6"/>
            <p:cNvSpPr/>
            <p:nvPr/>
          </p:nvSpPr>
          <p:spPr>
            <a:xfrm>
              <a:off x="5113350" y="2028275"/>
              <a:ext cx="62400" cy="53450"/>
            </a:xfrm>
            <a:custGeom>
              <a:rect b="b" l="l" r="r" t="t"/>
              <a:pathLst>
                <a:path extrusionOk="0" h="2138" w="2496">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6"/>
            <p:cNvSpPr/>
            <p:nvPr/>
          </p:nvSpPr>
          <p:spPr>
            <a:xfrm>
              <a:off x="5113350" y="21045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6"/>
            <p:cNvSpPr/>
            <p:nvPr/>
          </p:nvSpPr>
          <p:spPr>
            <a:xfrm>
              <a:off x="5113350" y="2180700"/>
              <a:ext cx="62400" cy="53350"/>
            </a:xfrm>
            <a:custGeom>
              <a:rect b="b" l="l" r="r" t="t"/>
              <a:pathLst>
                <a:path extrusionOk="0" h="2134" w="2496">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6"/>
            <p:cNvSpPr/>
            <p:nvPr/>
          </p:nvSpPr>
          <p:spPr>
            <a:xfrm>
              <a:off x="5113350" y="2256925"/>
              <a:ext cx="62550" cy="53425"/>
            </a:xfrm>
            <a:custGeom>
              <a:rect b="b" l="l" r="r" t="t"/>
              <a:pathLst>
                <a:path extrusionOk="0" h="2137" w="2502">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6"/>
            <p:cNvSpPr/>
            <p:nvPr/>
          </p:nvSpPr>
          <p:spPr>
            <a:xfrm>
              <a:off x="5113350" y="2333125"/>
              <a:ext cx="62400" cy="53450"/>
            </a:xfrm>
            <a:custGeom>
              <a:rect b="b" l="l" r="r" t="t"/>
              <a:pathLst>
                <a:path extrusionOk="0" h="2138" w="2496">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6"/>
            <p:cNvSpPr/>
            <p:nvPr/>
          </p:nvSpPr>
          <p:spPr>
            <a:xfrm>
              <a:off x="5113350" y="2409350"/>
              <a:ext cx="62400" cy="53350"/>
            </a:xfrm>
            <a:custGeom>
              <a:rect b="b" l="l" r="r" t="t"/>
              <a:pathLst>
                <a:path extrusionOk="0" h="2134"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6"/>
            <p:cNvSpPr/>
            <p:nvPr/>
          </p:nvSpPr>
          <p:spPr>
            <a:xfrm>
              <a:off x="5113350" y="2485550"/>
              <a:ext cx="62400" cy="53300"/>
            </a:xfrm>
            <a:custGeom>
              <a:rect b="b" l="l" r="r" t="t"/>
              <a:pathLst>
                <a:path extrusionOk="0" h="2132" w="2496">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6"/>
            <p:cNvSpPr/>
            <p:nvPr/>
          </p:nvSpPr>
          <p:spPr>
            <a:xfrm>
              <a:off x="473247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6"/>
            <p:cNvSpPr/>
            <p:nvPr/>
          </p:nvSpPr>
          <p:spPr>
            <a:xfrm>
              <a:off x="473247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6"/>
            <p:cNvSpPr/>
            <p:nvPr/>
          </p:nvSpPr>
          <p:spPr>
            <a:xfrm>
              <a:off x="4732475" y="164740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6"/>
            <p:cNvSpPr/>
            <p:nvPr/>
          </p:nvSpPr>
          <p:spPr>
            <a:xfrm>
              <a:off x="473247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6"/>
            <p:cNvSpPr/>
            <p:nvPr/>
          </p:nvSpPr>
          <p:spPr>
            <a:xfrm>
              <a:off x="473247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6"/>
            <p:cNvSpPr/>
            <p:nvPr/>
          </p:nvSpPr>
          <p:spPr>
            <a:xfrm>
              <a:off x="4732475" y="1876050"/>
              <a:ext cx="62425" cy="53350"/>
            </a:xfrm>
            <a:custGeom>
              <a:rect b="b" l="l" r="r" t="t"/>
              <a:pathLst>
                <a:path extrusionOk="0" h="2134" w="2497">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6"/>
            <p:cNvSpPr/>
            <p:nvPr/>
          </p:nvSpPr>
          <p:spPr>
            <a:xfrm>
              <a:off x="4732475" y="1952050"/>
              <a:ext cx="62425" cy="53450"/>
            </a:xfrm>
            <a:custGeom>
              <a:rect b="b" l="l" r="r" t="t"/>
              <a:pathLst>
                <a:path extrusionOk="0" h="2138" w="2497">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6"/>
            <p:cNvSpPr/>
            <p:nvPr/>
          </p:nvSpPr>
          <p:spPr>
            <a:xfrm>
              <a:off x="4732475" y="2028275"/>
              <a:ext cx="62425" cy="53450"/>
            </a:xfrm>
            <a:custGeom>
              <a:rect b="b" l="l" r="r" t="t"/>
              <a:pathLst>
                <a:path extrusionOk="0" h="2138" w="2497">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6"/>
            <p:cNvSpPr/>
            <p:nvPr/>
          </p:nvSpPr>
          <p:spPr>
            <a:xfrm>
              <a:off x="4732475" y="21045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6"/>
            <p:cNvSpPr/>
            <p:nvPr/>
          </p:nvSpPr>
          <p:spPr>
            <a:xfrm>
              <a:off x="4732475" y="2180700"/>
              <a:ext cx="62425" cy="53350"/>
            </a:xfrm>
            <a:custGeom>
              <a:rect b="b" l="l" r="r" t="t"/>
              <a:pathLst>
                <a:path extrusionOk="0" h="2134" w="2497">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6"/>
            <p:cNvSpPr/>
            <p:nvPr/>
          </p:nvSpPr>
          <p:spPr>
            <a:xfrm>
              <a:off x="4732475" y="2256925"/>
              <a:ext cx="62575" cy="53425"/>
            </a:xfrm>
            <a:custGeom>
              <a:rect b="b" l="l" r="r" t="t"/>
              <a:pathLst>
                <a:path extrusionOk="0" h="2137" w="2503">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6"/>
            <p:cNvSpPr/>
            <p:nvPr/>
          </p:nvSpPr>
          <p:spPr>
            <a:xfrm>
              <a:off x="4732475" y="2333125"/>
              <a:ext cx="62425" cy="53450"/>
            </a:xfrm>
            <a:custGeom>
              <a:rect b="b" l="l" r="r" t="t"/>
              <a:pathLst>
                <a:path extrusionOk="0" h="2138" w="2497">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6"/>
            <p:cNvSpPr/>
            <p:nvPr/>
          </p:nvSpPr>
          <p:spPr>
            <a:xfrm>
              <a:off x="4351600" y="2256925"/>
              <a:ext cx="62575" cy="53425"/>
            </a:xfrm>
            <a:custGeom>
              <a:rect b="b" l="l" r="r" t="t"/>
              <a:pathLst>
                <a:path extrusionOk="0" h="2137" w="2503">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6"/>
            <p:cNvSpPr/>
            <p:nvPr/>
          </p:nvSpPr>
          <p:spPr>
            <a:xfrm>
              <a:off x="4351600" y="2485550"/>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6"/>
            <p:cNvSpPr/>
            <p:nvPr/>
          </p:nvSpPr>
          <p:spPr>
            <a:xfrm>
              <a:off x="4351600" y="240935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6"/>
            <p:cNvSpPr/>
            <p:nvPr/>
          </p:nvSpPr>
          <p:spPr>
            <a:xfrm>
              <a:off x="4351600" y="23331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6"/>
            <p:cNvSpPr/>
            <p:nvPr/>
          </p:nvSpPr>
          <p:spPr>
            <a:xfrm>
              <a:off x="4427825" y="2256925"/>
              <a:ext cx="62575" cy="53425"/>
            </a:xfrm>
            <a:custGeom>
              <a:rect b="b" l="l" r="r" t="t"/>
              <a:pathLst>
                <a:path extrusionOk="0" h="2137" w="2503">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6"/>
            <p:cNvSpPr/>
            <p:nvPr/>
          </p:nvSpPr>
          <p:spPr>
            <a:xfrm>
              <a:off x="4427825" y="2333125"/>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6"/>
            <p:cNvSpPr/>
            <p:nvPr/>
          </p:nvSpPr>
          <p:spPr>
            <a:xfrm>
              <a:off x="45040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6"/>
            <p:cNvSpPr/>
            <p:nvPr/>
          </p:nvSpPr>
          <p:spPr>
            <a:xfrm>
              <a:off x="450405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6"/>
            <p:cNvSpPr/>
            <p:nvPr/>
          </p:nvSpPr>
          <p:spPr>
            <a:xfrm>
              <a:off x="450405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6"/>
            <p:cNvSpPr/>
            <p:nvPr/>
          </p:nvSpPr>
          <p:spPr>
            <a:xfrm>
              <a:off x="450405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6"/>
            <p:cNvSpPr/>
            <p:nvPr/>
          </p:nvSpPr>
          <p:spPr>
            <a:xfrm>
              <a:off x="4504050" y="1876050"/>
              <a:ext cx="62200" cy="53350"/>
            </a:xfrm>
            <a:custGeom>
              <a:rect b="b" l="l" r="r" t="t"/>
              <a:pathLst>
                <a:path extrusionOk="0" h="2134" w="2488">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6"/>
            <p:cNvSpPr/>
            <p:nvPr/>
          </p:nvSpPr>
          <p:spPr>
            <a:xfrm>
              <a:off x="45040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6"/>
            <p:cNvSpPr/>
            <p:nvPr/>
          </p:nvSpPr>
          <p:spPr>
            <a:xfrm>
              <a:off x="450405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6"/>
            <p:cNvSpPr/>
            <p:nvPr/>
          </p:nvSpPr>
          <p:spPr>
            <a:xfrm>
              <a:off x="450405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6"/>
            <p:cNvSpPr/>
            <p:nvPr/>
          </p:nvSpPr>
          <p:spPr>
            <a:xfrm>
              <a:off x="450405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6"/>
            <p:cNvSpPr/>
            <p:nvPr/>
          </p:nvSpPr>
          <p:spPr>
            <a:xfrm>
              <a:off x="450405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6"/>
            <p:cNvSpPr/>
            <p:nvPr/>
          </p:nvSpPr>
          <p:spPr>
            <a:xfrm>
              <a:off x="450405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6"/>
            <p:cNvSpPr/>
            <p:nvPr/>
          </p:nvSpPr>
          <p:spPr>
            <a:xfrm>
              <a:off x="4504050"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6"/>
            <p:cNvSpPr/>
            <p:nvPr/>
          </p:nvSpPr>
          <p:spPr>
            <a:xfrm>
              <a:off x="458025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6"/>
            <p:cNvSpPr/>
            <p:nvPr/>
          </p:nvSpPr>
          <p:spPr>
            <a:xfrm>
              <a:off x="458025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6"/>
            <p:cNvSpPr/>
            <p:nvPr/>
          </p:nvSpPr>
          <p:spPr>
            <a:xfrm>
              <a:off x="458025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6"/>
            <p:cNvSpPr/>
            <p:nvPr/>
          </p:nvSpPr>
          <p:spPr>
            <a:xfrm>
              <a:off x="458025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6"/>
            <p:cNvSpPr/>
            <p:nvPr/>
          </p:nvSpPr>
          <p:spPr>
            <a:xfrm>
              <a:off x="4580250"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6"/>
            <p:cNvSpPr/>
            <p:nvPr/>
          </p:nvSpPr>
          <p:spPr>
            <a:xfrm>
              <a:off x="458025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6"/>
            <p:cNvSpPr/>
            <p:nvPr/>
          </p:nvSpPr>
          <p:spPr>
            <a:xfrm>
              <a:off x="458025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6"/>
            <p:cNvSpPr/>
            <p:nvPr/>
          </p:nvSpPr>
          <p:spPr>
            <a:xfrm>
              <a:off x="458025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6"/>
            <p:cNvSpPr/>
            <p:nvPr/>
          </p:nvSpPr>
          <p:spPr>
            <a:xfrm>
              <a:off x="458025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6"/>
            <p:cNvSpPr/>
            <p:nvPr/>
          </p:nvSpPr>
          <p:spPr>
            <a:xfrm>
              <a:off x="4580250" y="2256925"/>
              <a:ext cx="62350" cy="53425"/>
            </a:xfrm>
            <a:custGeom>
              <a:rect b="b" l="l" r="r" t="t"/>
              <a:pathLst>
                <a:path extrusionOk="0" h="2137" w="2494">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6"/>
            <p:cNvSpPr/>
            <p:nvPr/>
          </p:nvSpPr>
          <p:spPr>
            <a:xfrm>
              <a:off x="458025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6"/>
            <p:cNvSpPr/>
            <p:nvPr/>
          </p:nvSpPr>
          <p:spPr>
            <a:xfrm>
              <a:off x="458025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6"/>
            <p:cNvSpPr/>
            <p:nvPr/>
          </p:nvSpPr>
          <p:spPr>
            <a:xfrm>
              <a:off x="465647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6"/>
            <p:cNvSpPr/>
            <p:nvPr/>
          </p:nvSpPr>
          <p:spPr>
            <a:xfrm>
              <a:off x="465647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6"/>
            <p:cNvSpPr/>
            <p:nvPr/>
          </p:nvSpPr>
          <p:spPr>
            <a:xfrm>
              <a:off x="4656475" y="17236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6"/>
            <p:cNvSpPr/>
            <p:nvPr/>
          </p:nvSpPr>
          <p:spPr>
            <a:xfrm>
              <a:off x="465647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6"/>
            <p:cNvSpPr/>
            <p:nvPr/>
          </p:nvSpPr>
          <p:spPr>
            <a:xfrm>
              <a:off x="465647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6"/>
            <p:cNvSpPr/>
            <p:nvPr/>
          </p:nvSpPr>
          <p:spPr>
            <a:xfrm>
              <a:off x="4656475"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6"/>
            <p:cNvSpPr/>
            <p:nvPr/>
          </p:nvSpPr>
          <p:spPr>
            <a:xfrm>
              <a:off x="46564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6"/>
            <p:cNvSpPr/>
            <p:nvPr/>
          </p:nvSpPr>
          <p:spPr>
            <a:xfrm>
              <a:off x="4656475" y="21045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6"/>
            <p:cNvSpPr/>
            <p:nvPr/>
          </p:nvSpPr>
          <p:spPr>
            <a:xfrm>
              <a:off x="4656475" y="2180700"/>
              <a:ext cx="62200" cy="53350"/>
            </a:xfrm>
            <a:custGeom>
              <a:rect b="b" l="l" r="r" t="t"/>
              <a:pathLst>
                <a:path extrusionOk="0" h="2134" w="2488">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6"/>
            <p:cNvSpPr/>
            <p:nvPr/>
          </p:nvSpPr>
          <p:spPr>
            <a:xfrm>
              <a:off x="465647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6"/>
            <p:cNvSpPr/>
            <p:nvPr/>
          </p:nvSpPr>
          <p:spPr>
            <a:xfrm>
              <a:off x="4656475" y="2333125"/>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6"/>
            <p:cNvSpPr/>
            <p:nvPr/>
          </p:nvSpPr>
          <p:spPr>
            <a:xfrm>
              <a:off x="4656475" y="240935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6"/>
            <p:cNvSpPr/>
            <p:nvPr/>
          </p:nvSpPr>
          <p:spPr>
            <a:xfrm>
              <a:off x="4732475" y="2409350"/>
              <a:ext cx="62425" cy="53350"/>
            </a:xfrm>
            <a:custGeom>
              <a:rect b="b" l="l" r="r" t="t"/>
              <a:pathLst>
                <a:path extrusionOk="0" h="2134"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6"/>
            <p:cNvSpPr/>
            <p:nvPr/>
          </p:nvSpPr>
          <p:spPr>
            <a:xfrm>
              <a:off x="4732475" y="2485550"/>
              <a:ext cx="62425" cy="53300"/>
            </a:xfrm>
            <a:custGeom>
              <a:rect b="b" l="l" r="r" t="t"/>
              <a:pathLst>
                <a:path extrusionOk="0" h="2132" w="2497">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6"/>
            <p:cNvSpPr/>
            <p:nvPr/>
          </p:nvSpPr>
          <p:spPr>
            <a:xfrm>
              <a:off x="48087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6"/>
            <p:cNvSpPr/>
            <p:nvPr/>
          </p:nvSpPr>
          <p:spPr>
            <a:xfrm>
              <a:off x="4808700"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6"/>
            <p:cNvSpPr/>
            <p:nvPr/>
          </p:nvSpPr>
          <p:spPr>
            <a:xfrm>
              <a:off x="480870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6"/>
            <p:cNvSpPr/>
            <p:nvPr/>
          </p:nvSpPr>
          <p:spPr>
            <a:xfrm>
              <a:off x="48087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6"/>
            <p:cNvSpPr/>
            <p:nvPr/>
          </p:nvSpPr>
          <p:spPr>
            <a:xfrm>
              <a:off x="4808700"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6"/>
            <p:cNvSpPr/>
            <p:nvPr/>
          </p:nvSpPr>
          <p:spPr>
            <a:xfrm>
              <a:off x="4808700"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6"/>
            <p:cNvSpPr/>
            <p:nvPr/>
          </p:nvSpPr>
          <p:spPr>
            <a:xfrm>
              <a:off x="4808700"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6"/>
            <p:cNvSpPr/>
            <p:nvPr/>
          </p:nvSpPr>
          <p:spPr>
            <a:xfrm>
              <a:off x="4808700"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6"/>
            <p:cNvSpPr/>
            <p:nvPr/>
          </p:nvSpPr>
          <p:spPr>
            <a:xfrm>
              <a:off x="4808700" y="21045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6"/>
            <p:cNvSpPr/>
            <p:nvPr/>
          </p:nvSpPr>
          <p:spPr>
            <a:xfrm>
              <a:off x="4808700" y="2180700"/>
              <a:ext cx="62400" cy="53350"/>
            </a:xfrm>
            <a:custGeom>
              <a:rect b="b" l="l" r="r" t="t"/>
              <a:pathLst>
                <a:path extrusionOk="0" h="2134" w="2496">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6"/>
            <p:cNvSpPr/>
            <p:nvPr/>
          </p:nvSpPr>
          <p:spPr>
            <a:xfrm>
              <a:off x="4808700" y="2256925"/>
              <a:ext cx="62550" cy="53425"/>
            </a:xfrm>
            <a:custGeom>
              <a:rect b="b" l="l" r="r" t="t"/>
              <a:pathLst>
                <a:path extrusionOk="0" h="2137" w="2502">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6"/>
            <p:cNvSpPr/>
            <p:nvPr/>
          </p:nvSpPr>
          <p:spPr>
            <a:xfrm>
              <a:off x="4808700"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6"/>
            <p:cNvSpPr/>
            <p:nvPr/>
          </p:nvSpPr>
          <p:spPr>
            <a:xfrm>
              <a:off x="4808700" y="2409350"/>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6"/>
            <p:cNvSpPr/>
            <p:nvPr/>
          </p:nvSpPr>
          <p:spPr>
            <a:xfrm>
              <a:off x="4808700" y="2485550"/>
              <a:ext cx="62400" cy="53300"/>
            </a:xfrm>
            <a:custGeom>
              <a:rect b="b" l="l" r="r" t="t"/>
              <a:pathLst>
                <a:path extrusionOk="0" h="2132" w="2496">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6"/>
            <p:cNvSpPr/>
            <p:nvPr/>
          </p:nvSpPr>
          <p:spPr>
            <a:xfrm>
              <a:off x="48849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6"/>
            <p:cNvSpPr/>
            <p:nvPr/>
          </p:nvSpPr>
          <p:spPr>
            <a:xfrm>
              <a:off x="48849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6"/>
            <p:cNvSpPr/>
            <p:nvPr/>
          </p:nvSpPr>
          <p:spPr>
            <a:xfrm>
              <a:off x="48849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6"/>
            <p:cNvSpPr/>
            <p:nvPr/>
          </p:nvSpPr>
          <p:spPr>
            <a:xfrm>
              <a:off x="48849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6"/>
            <p:cNvSpPr/>
            <p:nvPr/>
          </p:nvSpPr>
          <p:spPr>
            <a:xfrm>
              <a:off x="48849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6"/>
            <p:cNvSpPr/>
            <p:nvPr/>
          </p:nvSpPr>
          <p:spPr>
            <a:xfrm>
              <a:off x="4884900"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6"/>
            <p:cNvSpPr/>
            <p:nvPr/>
          </p:nvSpPr>
          <p:spPr>
            <a:xfrm>
              <a:off x="488490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6"/>
            <p:cNvSpPr/>
            <p:nvPr/>
          </p:nvSpPr>
          <p:spPr>
            <a:xfrm>
              <a:off x="488490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6"/>
            <p:cNvSpPr/>
            <p:nvPr/>
          </p:nvSpPr>
          <p:spPr>
            <a:xfrm>
              <a:off x="48849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6"/>
            <p:cNvSpPr/>
            <p:nvPr/>
          </p:nvSpPr>
          <p:spPr>
            <a:xfrm>
              <a:off x="48849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6"/>
            <p:cNvSpPr/>
            <p:nvPr/>
          </p:nvSpPr>
          <p:spPr>
            <a:xfrm>
              <a:off x="48849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6"/>
            <p:cNvSpPr/>
            <p:nvPr/>
          </p:nvSpPr>
          <p:spPr>
            <a:xfrm>
              <a:off x="488490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6"/>
            <p:cNvSpPr/>
            <p:nvPr/>
          </p:nvSpPr>
          <p:spPr>
            <a:xfrm>
              <a:off x="48849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6"/>
            <p:cNvSpPr/>
            <p:nvPr/>
          </p:nvSpPr>
          <p:spPr>
            <a:xfrm>
              <a:off x="48849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6"/>
            <p:cNvSpPr/>
            <p:nvPr/>
          </p:nvSpPr>
          <p:spPr>
            <a:xfrm>
              <a:off x="4884900"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6"/>
            <p:cNvSpPr/>
            <p:nvPr/>
          </p:nvSpPr>
          <p:spPr>
            <a:xfrm>
              <a:off x="49611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6"/>
            <p:cNvSpPr/>
            <p:nvPr/>
          </p:nvSpPr>
          <p:spPr>
            <a:xfrm>
              <a:off x="4961125"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6"/>
            <p:cNvSpPr/>
            <p:nvPr/>
          </p:nvSpPr>
          <p:spPr>
            <a:xfrm>
              <a:off x="4961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6"/>
            <p:cNvSpPr/>
            <p:nvPr/>
          </p:nvSpPr>
          <p:spPr>
            <a:xfrm>
              <a:off x="4961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6"/>
            <p:cNvSpPr/>
            <p:nvPr/>
          </p:nvSpPr>
          <p:spPr>
            <a:xfrm>
              <a:off x="49611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6"/>
            <p:cNvSpPr/>
            <p:nvPr/>
          </p:nvSpPr>
          <p:spPr>
            <a:xfrm>
              <a:off x="49611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6"/>
            <p:cNvSpPr/>
            <p:nvPr/>
          </p:nvSpPr>
          <p:spPr>
            <a:xfrm>
              <a:off x="4961125"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6"/>
            <p:cNvSpPr/>
            <p:nvPr/>
          </p:nvSpPr>
          <p:spPr>
            <a:xfrm>
              <a:off x="4961125"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6"/>
            <p:cNvSpPr/>
            <p:nvPr/>
          </p:nvSpPr>
          <p:spPr>
            <a:xfrm>
              <a:off x="4961125"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6"/>
            <p:cNvSpPr/>
            <p:nvPr/>
          </p:nvSpPr>
          <p:spPr>
            <a:xfrm>
              <a:off x="496112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6"/>
            <p:cNvSpPr/>
            <p:nvPr/>
          </p:nvSpPr>
          <p:spPr>
            <a:xfrm>
              <a:off x="4961125"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6"/>
            <p:cNvSpPr/>
            <p:nvPr/>
          </p:nvSpPr>
          <p:spPr>
            <a:xfrm>
              <a:off x="4961125"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6"/>
            <p:cNvSpPr/>
            <p:nvPr/>
          </p:nvSpPr>
          <p:spPr>
            <a:xfrm>
              <a:off x="4961125" y="2485550"/>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6"/>
            <p:cNvSpPr/>
            <p:nvPr/>
          </p:nvSpPr>
          <p:spPr>
            <a:xfrm>
              <a:off x="4961125"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6"/>
            <p:cNvSpPr/>
            <p:nvPr/>
          </p:nvSpPr>
          <p:spPr>
            <a:xfrm>
              <a:off x="50373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6"/>
            <p:cNvSpPr/>
            <p:nvPr/>
          </p:nvSpPr>
          <p:spPr>
            <a:xfrm>
              <a:off x="503732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6"/>
            <p:cNvSpPr/>
            <p:nvPr/>
          </p:nvSpPr>
          <p:spPr>
            <a:xfrm>
              <a:off x="50373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6"/>
            <p:cNvSpPr/>
            <p:nvPr/>
          </p:nvSpPr>
          <p:spPr>
            <a:xfrm>
              <a:off x="50373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6"/>
            <p:cNvSpPr/>
            <p:nvPr/>
          </p:nvSpPr>
          <p:spPr>
            <a:xfrm>
              <a:off x="5037325"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6"/>
            <p:cNvSpPr/>
            <p:nvPr/>
          </p:nvSpPr>
          <p:spPr>
            <a:xfrm>
              <a:off x="50373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6"/>
            <p:cNvSpPr/>
            <p:nvPr/>
          </p:nvSpPr>
          <p:spPr>
            <a:xfrm>
              <a:off x="50373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6"/>
            <p:cNvSpPr/>
            <p:nvPr/>
          </p:nvSpPr>
          <p:spPr>
            <a:xfrm>
              <a:off x="50373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6"/>
            <p:cNvSpPr/>
            <p:nvPr/>
          </p:nvSpPr>
          <p:spPr>
            <a:xfrm>
              <a:off x="50373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6"/>
            <p:cNvSpPr/>
            <p:nvPr/>
          </p:nvSpPr>
          <p:spPr>
            <a:xfrm>
              <a:off x="5037325"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6"/>
            <p:cNvSpPr/>
            <p:nvPr/>
          </p:nvSpPr>
          <p:spPr>
            <a:xfrm>
              <a:off x="50373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6"/>
            <p:cNvSpPr/>
            <p:nvPr/>
          </p:nvSpPr>
          <p:spPr>
            <a:xfrm>
              <a:off x="50373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6"/>
            <p:cNvSpPr/>
            <p:nvPr/>
          </p:nvSpPr>
          <p:spPr>
            <a:xfrm>
              <a:off x="5037325"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6"/>
            <p:cNvSpPr/>
            <p:nvPr/>
          </p:nvSpPr>
          <p:spPr>
            <a:xfrm>
              <a:off x="50373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6"/>
            <p:cNvSpPr/>
            <p:nvPr/>
          </p:nvSpPr>
          <p:spPr>
            <a:xfrm>
              <a:off x="5113350" y="2561575"/>
              <a:ext cx="62400" cy="53425"/>
            </a:xfrm>
            <a:custGeom>
              <a:rect b="b" l="l" r="r" t="t"/>
              <a:pathLst>
                <a:path extrusionOk="0" h="2137" w="2496">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6"/>
            <p:cNvSpPr/>
            <p:nvPr/>
          </p:nvSpPr>
          <p:spPr>
            <a:xfrm>
              <a:off x="5113350" y="2637775"/>
              <a:ext cx="62400" cy="53450"/>
            </a:xfrm>
            <a:custGeom>
              <a:rect b="b" l="l" r="r" t="t"/>
              <a:pathLst>
                <a:path extrusionOk="0" h="2138" w="2496">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6"/>
            <p:cNvSpPr/>
            <p:nvPr/>
          </p:nvSpPr>
          <p:spPr>
            <a:xfrm>
              <a:off x="518955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6"/>
            <p:cNvSpPr/>
            <p:nvPr/>
          </p:nvSpPr>
          <p:spPr>
            <a:xfrm>
              <a:off x="5189550" y="1495200"/>
              <a:ext cx="62225" cy="53325"/>
            </a:xfrm>
            <a:custGeom>
              <a:rect b="b" l="l" r="r" t="t"/>
              <a:pathLst>
                <a:path extrusionOk="0" h="2133" w="2489">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6"/>
            <p:cNvSpPr/>
            <p:nvPr/>
          </p:nvSpPr>
          <p:spPr>
            <a:xfrm>
              <a:off x="5189550" y="1571400"/>
              <a:ext cx="62225" cy="53300"/>
            </a:xfrm>
            <a:custGeom>
              <a:rect b="b" l="l" r="r" t="t"/>
              <a:pathLst>
                <a:path extrusionOk="0" h="2132" w="2489">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6"/>
            <p:cNvSpPr/>
            <p:nvPr/>
          </p:nvSpPr>
          <p:spPr>
            <a:xfrm>
              <a:off x="5189550" y="1647400"/>
              <a:ext cx="62225" cy="53450"/>
            </a:xfrm>
            <a:custGeom>
              <a:rect b="b" l="l" r="r" t="t"/>
              <a:pathLst>
                <a:path extrusionOk="0" h="2138" w="2489">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6"/>
            <p:cNvSpPr/>
            <p:nvPr/>
          </p:nvSpPr>
          <p:spPr>
            <a:xfrm>
              <a:off x="5189550" y="172362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6"/>
            <p:cNvSpPr/>
            <p:nvPr/>
          </p:nvSpPr>
          <p:spPr>
            <a:xfrm>
              <a:off x="5189550" y="1799850"/>
              <a:ext cx="62225" cy="53325"/>
            </a:xfrm>
            <a:custGeom>
              <a:rect b="b" l="l" r="r" t="t"/>
              <a:pathLst>
                <a:path extrusionOk="0" h="2133"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6"/>
            <p:cNvSpPr/>
            <p:nvPr/>
          </p:nvSpPr>
          <p:spPr>
            <a:xfrm>
              <a:off x="5189550" y="1876050"/>
              <a:ext cx="62225" cy="53300"/>
            </a:xfrm>
            <a:custGeom>
              <a:rect b="b" l="l" r="r" t="t"/>
              <a:pathLst>
                <a:path extrusionOk="0" h="2132" w="2489">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6"/>
            <p:cNvSpPr/>
            <p:nvPr/>
          </p:nvSpPr>
          <p:spPr>
            <a:xfrm>
              <a:off x="5189550" y="1952050"/>
              <a:ext cx="62225" cy="53450"/>
            </a:xfrm>
            <a:custGeom>
              <a:rect b="b" l="l" r="r" t="t"/>
              <a:pathLst>
                <a:path extrusionOk="0" h="2138" w="2489">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6"/>
            <p:cNvSpPr/>
            <p:nvPr/>
          </p:nvSpPr>
          <p:spPr>
            <a:xfrm>
              <a:off x="5189550" y="20282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6"/>
            <p:cNvSpPr/>
            <p:nvPr/>
          </p:nvSpPr>
          <p:spPr>
            <a:xfrm>
              <a:off x="5189550" y="2104500"/>
              <a:ext cx="62225" cy="53325"/>
            </a:xfrm>
            <a:custGeom>
              <a:rect b="b" l="l" r="r" t="t"/>
              <a:pathLst>
                <a:path extrusionOk="0" h="2133" w="2489">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6"/>
            <p:cNvSpPr/>
            <p:nvPr/>
          </p:nvSpPr>
          <p:spPr>
            <a:xfrm>
              <a:off x="5189550" y="2180700"/>
              <a:ext cx="62225" cy="53350"/>
            </a:xfrm>
            <a:custGeom>
              <a:rect b="b" l="l" r="r" t="t"/>
              <a:pathLst>
                <a:path extrusionOk="0" h="2134" w="2489">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6"/>
            <p:cNvSpPr/>
            <p:nvPr/>
          </p:nvSpPr>
          <p:spPr>
            <a:xfrm>
              <a:off x="5189550" y="2256925"/>
              <a:ext cx="62425" cy="53425"/>
            </a:xfrm>
            <a:custGeom>
              <a:rect b="b" l="l" r="r" t="t"/>
              <a:pathLst>
                <a:path extrusionOk="0" h="2137" w="2497">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6"/>
            <p:cNvSpPr/>
            <p:nvPr/>
          </p:nvSpPr>
          <p:spPr>
            <a:xfrm>
              <a:off x="5189550" y="2333125"/>
              <a:ext cx="62225" cy="53350"/>
            </a:xfrm>
            <a:custGeom>
              <a:rect b="b" l="l" r="r" t="t"/>
              <a:pathLst>
                <a:path extrusionOk="0" h="2134" w="2489">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6"/>
            <p:cNvSpPr/>
            <p:nvPr/>
          </p:nvSpPr>
          <p:spPr>
            <a:xfrm>
              <a:off x="5189550" y="2409350"/>
              <a:ext cx="62225" cy="53350"/>
            </a:xfrm>
            <a:custGeom>
              <a:rect b="b" l="l" r="r" t="t"/>
              <a:pathLst>
                <a:path extrusionOk="0" h="2134"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6"/>
            <p:cNvSpPr/>
            <p:nvPr/>
          </p:nvSpPr>
          <p:spPr>
            <a:xfrm>
              <a:off x="5189550"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6"/>
            <p:cNvSpPr/>
            <p:nvPr/>
          </p:nvSpPr>
          <p:spPr>
            <a:xfrm>
              <a:off x="5189550" y="2561575"/>
              <a:ext cx="62225" cy="53425"/>
            </a:xfrm>
            <a:custGeom>
              <a:rect b="b" l="l" r="r" t="t"/>
              <a:pathLst>
                <a:path extrusionOk="0" h="2137" w="2489">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6"/>
            <p:cNvSpPr/>
            <p:nvPr/>
          </p:nvSpPr>
          <p:spPr>
            <a:xfrm>
              <a:off x="5189550" y="2714000"/>
              <a:ext cx="62225" cy="53350"/>
            </a:xfrm>
            <a:custGeom>
              <a:rect b="b" l="l" r="r" t="t"/>
              <a:pathLst>
                <a:path extrusionOk="0" h="2134" w="2489">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6"/>
            <p:cNvSpPr/>
            <p:nvPr/>
          </p:nvSpPr>
          <p:spPr>
            <a:xfrm>
              <a:off x="5189550" y="2637775"/>
              <a:ext cx="62425" cy="53450"/>
            </a:xfrm>
            <a:custGeom>
              <a:rect b="b" l="l" r="r" t="t"/>
              <a:pathLst>
                <a:path extrusionOk="0" h="2138" w="2497">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6"/>
            <p:cNvSpPr/>
            <p:nvPr/>
          </p:nvSpPr>
          <p:spPr>
            <a:xfrm>
              <a:off x="5265775" y="1342750"/>
              <a:ext cx="62200" cy="53350"/>
            </a:xfrm>
            <a:custGeom>
              <a:rect b="b" l="l" r="r" t="t"/>
              <a:pathLst>
                <a:path extrusionOk="0" h="2134" w="2488">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6"/>
            <p:cNvSpPr/>
            <p:nvPr/>
          </p:nvSpPr>
          <p:spPr>
            <a:xfrm>
              <a:off x="5265775" y="14189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6"/>
            <p:cNvSpPr/>
            <p:nvPr/>
          </p:nvSpPr>
          <p:spPr>
            <a:xfrm>
              <a:off x="5265775" y="149520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6"/>
            <p:cNvSpPr/>
            <p:nvPr/>
          </p:nvSpPr>
          <p:spPr>
            <a:xfrm>
              <a:off x="5265775" y="1571400"/>
              <a:ext cx="62200" cy="53300"/>
            </a:xfrm>
            <a:custGeom>
              <a:rect b="b" l="l" r="r" t="t"/>
              <a:pathLst>
                <a:path extrusionOk="0" h="2132" w="2488">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6"/>
            <p:cNvSpPr/>
            <p:nvPr/>
          </p:nvSpPr>
          <p:spPr>
            <a:xfrm>
              <a:off x="5265775" y="1647400"/>
              <a:ext cx="62200" cy="53450"/>
            </a:xfrm>
            <a:custGeom>
              <a:rect b="b" l="l" r="r" t="t"/>
              <a:pathLst>
                <a:path extrusionOk="0" h="2138" w="2488">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6"/>
            <p:cNvSpPr/>
            <p:nvPr/>
          </p:nvSpPr>
          <p:spPr>
            <a:xfrm>
              <a:off x="5265775" y="172362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6"/>
            <p:cNvSpPr/>
            <p:nvPr/>
          </p:nvSpPr>
          <p:spPr>
            <a:xfrm>
              <a:off x="5265775" y="179985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6"/>
            <p:cNvSpPr/>
            <p:nvPr/>
          </p:nvSpPr>
          <p:spPr>
            <a:xfrm>
              <a:off x="5265775" y="1876050"/>
              <a:ext cx="62200" cy="53300"/>
            </a:xfrm>
            <a:custGeom>
              <a:rect b="b" l="l" r="r" t="t"/>
              <a:pathLst>
                <a:path extrusionOk="0" h="2132" w="2488">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6"/>
            <p:cNvSpPr/>
            <p:nvPr/>
          </p:nvSpPr>
          <p:spPr>
            <a:xfrm>
              <a:off x="5265775" y="1952050"/>
              <a:ext cx="62200" cy="53450"/>
            </a:xfrm>
            <a:custGeom>
              <a:rect b="b" l="l" r="r" t="t"/>
              <a:pathLst>
                <a:path extrusionOk="0" h="2138" w="2488">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6"/>
            <p:cNvSpPr/>
            <p:nvPr/>
          </p:nvSpPr>
          <p:spPr>
            <a:xfrm>
              <a:off x="5265775" y="20282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6"/>
            <p:cNvSpPr/>
            <p:nvPr/>
          </p:nvSpPr>
          <p:spPr>
            <a:xfrm>
              <a:off x="5265775" y="2104500"/>
              <a:ext cx="62200" cy="53325"/>
            </a:xfrm>
            <a:custGeom>
              <a:rect b="b" l="l" r="r" t="t"/>
              <a:pathLst>
                <a:path extrusionOk="0" h="2133" w="2488">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6"/>
            <p:cNvSpPr/>
            <p:nvPr/>
          </p:nvSpPr>
          <p:spPr>
            <a:xfrm>
              <a:off x="5265775" y="2180700"/>
              <a:ext cx="62200" cy="53350"/>
            </a:xfrm>
            <a:custGeom>
              <a:rect b="b" l="l" r="r" t="t"/>
              <a:pathLst>
                <a:path extrusionOk="0" h="2134" w="2488">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6"/>
            <p:cNvSpPr/>
            <p:nvPr/>
          </p:nvSpPr>
          <p:spPr>
            <a:xfrm>
              <a:off x="5265775" y="2256925"/>
              <a:ext cx="62400" cy="53425"/>
            </a:xfrm>
            <a:custGeom>
              <a:rect b="b" l="l" r="r" t="t"/>
              <a:pathLst>
                <a:path extrusionOk="0" h="2137" w="2496">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6"/>
            <p:cNvSpPr/>
            <p:nvPr/>
          </p:nvSpPr>
          <p:spPr>
            <a:xfrm>
              <a:off x="5265775" y="2333125"/>
              <a:ext cx="62200" cy="53350"/>
            </a:xfrm>
            <a:custGeom>
              <a:rect b="b" l="l" r="r" t="t"/>
              <a:pathLst>
                <a:path extrusionOk="0" h="2134" w="2488">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6"/>
            <p:cNvSpPr/>
            <p:nvPr/>
          </p:nvSpPr>
          <p:spPr>
            <a:xfrm>
              <a:off x="5265775" y="2409350"/>
              <a:ext cx="62200" cy="53350"/>
            </a:xfrm>
            <a:custGeom>
              <a:rect b="b" l="l" r="r" t="t"/>
              <a:pathLst>
                <a:path extrusionOk="0" h="2134" w="2488">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6"/>
            <p:cNvSpPr/>
            <p:nvPr/>
          </p:nvSpPr>
          <p:spPr>
            <a:xfrm>
              <a:off x="5265775" y="2485550"/>
              <a:ext cx="62200" cy="53350"/>
            </a:xfrm>
            <a:custGeom>
              <a:rect b="b" l="l" r="r" t="t"/>
              <a:pathLst>
                <a:path extrusionOk="0" h="2134" w="2488">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6"/>
            <p:cNvSpPr/>
            <p:nvPr/>
          </p:nvSpPr>
          <p:spPr>
            <a:xfrm>
              <a:off x="5265775" y="2561575"/>
              <a:ext cx="62200" cy="53425"/>
            </a:xfrm>
            <a:custGeom>
              <a:rect b="b" l="l" r="r" t="t"/>
              <a:pathLst>
                <a:path extrusionOk="0" h="2137" w="2488">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6"/>
            <p:cNvSpPr/>
            <p:nvPr/>
          </p:nvSpPr>
          <p:spPr>
            <a:xfrm>
              <a:off x="5265775"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6"/>
            <p:cNvSpPr/>
            <p:nvPr/>
          </p:nvSpPr>
          <p:spPr>
            <a:xfrm>
              <a:off x="5341975"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6"/>
            <p:cNvSpPr/>
            <p:nvPr/>
          </p:nvSpPr>
          <p:spPr>
            <a:xfrm>
              <a:off x="5341975"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6"/>
            <p:cNvSpPr/>
            <p:nvPr/>
          </p:nvSpPr>
          <p:spPr>
            <a:xfrm>
              <a:off x="5341975" y="14952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6"/>
            <p:cNvSpPr/>
            <p:nvPr/>
          </p:nvSpPr>
          <p:spPr>
            <a:xfrm>
              <a:off x="5341975" y="1571400"/>
              <a:ext cx="62375" cy="53250"/>
            </a:xfrm>
            <a:custGeom>
              <a:rect b="b" l="l" r="r" t="t"/>
              <a:pathLst>
                <a:path extrusionOk="0" h="2130" w="2495">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6"/>
            <p:cNvSpPr/>
            <p:nvPr/>
          </p:nvSpPr>
          <p:spPr>
            <a:xfrm>
              <a:off x="5341975"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6"/>
            <p:cNvSpPr/>
            <p:nvPr/>
          </p:nvSpPr>
          <p:spPr>
            <a:xfrm>
              <a:off x="5341975"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6"/>
            <p:cNvSpPr/>
            <p:nvPr/>
          </p:nvSpPr>
          <p:spPr>
            <a:xfrm>
              <a:off x="5341975"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6"/>
            <p:cNvSpPr/>
            <p:nvPr/>
          </p:nvSpPr>
          <p:spPr>
            <a:xfrm>
              <a:off x="5341975" y="1876050"/>
              <a:ext cx="62425" cy="53275"/>
            </a:xfrm>
            <a:custGeom>
              <a:rect b="b" l="l" r="r" t="t"/>
              <a:pathLst>
                <a:path extrusionOk="0" h="2131" w="2497">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6"/>
            <p:cNvSpPr/>
            <p:nvPr/>
          </p:nvSpPr>
          <p:spPr>
            <a:xfrm>
              <a:off x="5341975"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6"/>
            <p:cNvSpPr/>
            <p:nvPr/>
          </p:nvSpPr>
          <p:spPr>
            <a:xfrm>
              <a:off x="5341975"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6"/>
            <p:cNvSpPr/>
            <p:nvPr/>
          </p:nvSpPr>
          <p:spPr>
            <a:xfrm>
              <a:off x="5341975"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6"/>
            <p:cNvSpPr/>
            <p:nvPr/>
          </p:nvSpPr>
          <p:spPr>
            <a:xfrm>
              <a:off x="5341975"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6"/>
            <p:cNvSpPr/>
            <p:nvPr/>
          </p:nvSpPr>
          <p:spPr>
            <a:xfrm>
              <a:off x="5341975" y="2256925"/>
              <a:ext cx="62575" cy="53425"/>
            </a:xfrm>
            <a:custGeom>
              <a:rect b="b" l="l" r="r" t="t"/>
              <a:pathLst>
                <a:path extrusionOk="0" h="2137" w="2503">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6"/>
            <p:cNvSpPr/>
            <p:nvPr/>
          </p:nvSpPr>
          <p:spPr>
            <a:xfrm>
              <a:off x="5341975"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6"/>
            <p:cNvSpPr/>
            <p:nvPr/>
          </p:nvSpPr>
          <p:spPr>
            <a:xfrm>
              <a:off x="5341975" y="2485550"/>
              <a:ext cx="62425" cy="53300"/>
            </a:xfrm>
            <a:custGeom>
              <a:rect b="b" l="l" r="r" t="t"/>
              <a:pathLst>
                <a:path extrusionOk="0" h="2132" w="2497">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6"/>
            <p:cNvSpPr/>
            <p:nvPr/>
          </p:nvSpPr>
          <p:spPr>
            <a:xfrm>
              <a:off x="5341975"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6"/>
            <p:cNvSpPr/>
            <p:nvPr/>
          </p:nvSpPr>
          <p:spPr>
            <a:xfrm>
              <a:off x="5341975"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6"/>
            <p:cNvSpPr/>
            <p:nvPr/>
          </p:nvSpPr>
          <p:spPr>
            <a:xfrm>
              <a:off x="5418200" y="134275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6"/>
            <p:cNvSpPr/>
            <p:nvPr/>
          </p:nvSpPr>
          <p:spPr>
            <a:xfrm>
              <a:off x="5418200"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6"/>
            <p:cNvSpPr/>
            <p:nvPr/>
          </p:nvSpPr>
          <p:spPr>
            <a:xfrm>
              <a:off x="5418200"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6"/>
            <p:cNvSpPr/>
            <p:nvPr/>
          </p:nvSpPr>
          <p:spPr>
            <a:xfrm>
              <a:off x="5418200"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6"/>
            <p:cNvSpPr/>
            <p:nvPr/>
          </p:nvSpPr>
          <p:spPr>
            <a:xfrm>
              <a:off x="5418200" y="164740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6"/>
            <p:cNvSpPr/>
            <p:nvPr/>
          </p:nvSpPr>
          <p:spPr>
            <a:xfrm>
              <a:off x="5418200"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6"/>
            <p:cNvSpPr/>
            <p:nvPr/>
          </p:nvSpPr>
          <p:spPr>
            <a:xfrm>
              <a:off x="5418200"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6"/>
            <p:cNvSpPr/>
            <p:nvPr/>
          </p:nvSpPr>
          <p:spPr>
            <a:xfrm>
              <a:off x="5418200"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6"/>
            <p:cNvSpPr/>
            <p:nvPr/>
          </p:nvSpPr>
          <p:spPr>
            <a:xfrm>
              <a:off x="5418200"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6"/>
            <p:cNvSpPr/>
            <p:nvPr/>
          </p:nvSpPr>
          <p:spPr>
            <a:xfrm>
              <a:off x="5418200"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6"/>
            <p:cNvSpPr/>
            <p:nvPr/>
          </p:nvSpPr>
          <p:spPr>
            <a:xfrm>
              <a:off x="5418200"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6"/>
            <p:cNvSpPr/>
            <p:nvPr/>
          </p:nvSpPr>
          <p:spPr>
            <a:xfrm>
              <a:off x="5418200"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6"/>
            <p:cNvSpPr/>
            <p:nvPr/>
          </p:nvSpPr>
          <p:spPr>
            <a:xfrm>
              <a:off x="5418200"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6"/>
            <p:cNvSpPr/>
            <p:nvPr/>
          </p:nvSpPr>
          <p:spPr>
            <a:xfrm>
              <a:off x="5418200"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6"/>
            <p:cNvSpPr/>
            <p:nvPr/>
          </p:nvSpPr>
          <p:spPr>
            <a:xfrm>
              <a:off x="5418200" y="2485550"/>
              <a:ext cx="62425" cy="53300"/>
            </a:xfrm>
            <a:custGeom>
              <a:rect b="b" l="l" r="r" t="t"/>
              <a:pathLst>
                <a:path extrusionOk="0" h="2132" w="2497">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6"/>
            <p:cNvSpPr/>
            <p:nvPr/>
          </p:nvSpPr>
          <p:spPr>
            <a:xfrm>
              <a:off x="5418200"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6"/>
            <p:cNvSpPr/>
            <p:nvPr/>
          </p:nvSpPr>
          <p:spPr>
            <a:xfrm>
              <a:off x="5418200"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6"/>
            <p:cNvSpPr/>
            <p:nvPr/>
          </p:nvSpPr>
          <p:spPr>
            <a:xfrm>
              <a:off x="5418200"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6"/>
            <p:cNvSpPr/>
            <p:nvPr/>
          </p:nvSpPr>
          <p:spPr>
            <a:xfrm>
              <a:off x="5494400" y="1266550"/>
              <a:ext cx="62225" cy="53450"/>
            </a:xfrm>
            <a:custGeom>
              <a:rect b="b" l="l" r="r" t="t"/>
              <a:pathLst>
                <a:path extrusionOk="0" h="2138" w="2489">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6"/>
            <p:cNvSpPr/>
            <p:nvPr/>
          </p:nvSpPr>
          <p:spPr>
            <a:xfrm>
              <a:off x="5494400"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6"/>
            <p:cNvSpPr/>
            <p:nvPr/>
          </p:nvSpPr>
          <p:spPr>
            <a:xfrm>
              <a:off x="54944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6"/>
            <p:cNvSpPr/>
            <p:nvPr/>
          </p:nvSpPr>
          <p:spPr>
            <a:xfrm>
              <a:off x="54944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6"/>
            <p:cNvSpPr/>
            <p:nvPr/>
          </p:nvSpPr>
          <p:spPr>
            <a:xfrm>
              <a:off x="5494400" y="1571400"/>
              <a:ext cx="62225" cy="53250"/>
            </a:xfrm>
            <a:custGeom>
              <a:rect b="b" l="l" r="r" t="t"/>
              <a:pathLst>
                <a:path extrusionOk="0" h="2130" w="2489">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6"/>
            <p:cNvSpPr/>
            <p:nvPr/>
          </p:nvSpPr>
          <p:spPr>
            <a:xfrm>
              <a:off x="63323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6"/>
            <p:cNvSpPr/>
            <p:nvPr/>
          </p:nvSpPr>
          <p:spPr>
            <a:xfrm>
              <a:off x="63323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6"/>
            <p:cNvSpPr/>
            <p:nvPr/>
          </p:nvSpPr>
          <p:spPr>
            <a:xfrm>
              <a:off x="6408350" y="1418975"/>
              <a:ext cx="62425" cy="53350"/>
            </a:xfrm>
            <a:custGeom>
              <a:rect b="b" l="l" r="r" t="t"/>
              <a:pathLst>
                <a:path extrusionOk="0" h="2134" w="2497">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6"/>
            <p:cNvSpPr/>
            <p:nvPr/>
          </p:nvSpPr>
          <p:spPr>
            <a:xfrm>
              <a:off x="6408350" y="14952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6"/>
            <p:cNvSpPr/>
            <p:nvPr/>
          </p:nvSpPr>
          <p:spPr>
            <a:xfrm>
              <a:off x="6484575" y="1342750"/>
              <a:ext cx="62425" cy="53450"/>
            </a:xfrm>
            <a:custGeom>
              <a:rect b="b" l="l" r="r" t="t"/>
              <a:pathLst>
                <a:path extrusionOk="0" h="2138" w="2497">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6"/>
            <p:cNvSpPr/>
            <p:nvPr/>
          </p:nvSpPr>
          <p:spPr>
            <a:xfrm>
              <a:off x="6484575" y="1418975"/>
              <a:ext cx="62425" cy="53350"/>
            </a:xfrm>
            <a:custGeom>
              <a:rect b="b" l="l" r="r" t="t"/>
              <a:pathLst>
                <a:path extrusionOk="0" h="2134" w="2497">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6"/>
            <p:cNvSpPr/>
            <p:nvPr/>
          </p:nvSpPr>
          <p:spPr>
            <a:xfrm>
              <a:off x="6484575" y="1495200"/>
              <a:ext cx="62425" cy="53325"/>
            </a:xfrm>
            <a:custGeom>
              <a:rect b="b" l="l" r="r" t="t"/>
              <a:pathLst>
                <a:path extrusionOk="0" h="2133"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6"/>
            <p:cNvSpPr/>
            <p:nvPr/>
          </p:nvSpPr>
          <p:spPr>
            <a:xfrm>
              <a:off x="65608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6"/>
            <p:cNvSpPr/>
            <p:nvPr/>
          </p:nvSpPr>
          <p:spPr>
            <a:xfrm>
              <a:off x="65608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6"/>
            <p:cNvSpPr/>
            <p:nvPr/>
          </p:nvSpPr>
          <p:spPr>
            <a:xfrm>
              <a:off x="663700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6"/>
            <p:cNvSpPr/>
            <p:nvPr/>
          </p:nvSpPr>
          <p:spPr>
            <a:xfrm>
              <a:off x="7094075" y="14952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6"/>
            <p:cNvSpPr/>
            <p:nvPr/>
          </p:nvSpPr>
          <p:spPr>
            <a:xfrm>
              <a:off x="671322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6"/>
            <p:cNvSpPr/>
            <p:nvPr/>
          </p:nvSpPr>
          <p:spPr>
            <a:xfrm>
              <a:off x="678922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6"/>
            <p:cNvSpPr/>
            <p:nvPr/>
          </p:nvSpPr>
          <p:spPr>
            <a:xfrm>
              <a:off x="686565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6"/>
            <p:cNvSpPr/>
            <p:nvPr/>
          </p:nvSpPr>
          <p:spPr>
            <a:xfrm>
              <a:off x="701787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6"/>
            <p:cNvSpPr/>
            <p:nvPr/>
          </p:nvSpPr>
          <p:spPr>
            <a:xfrm>
              <a:off x="69418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6"/>
            <p:cNvSpPr/>
            <p:nvPr/>
          </p:nvSpPr>
          <p:spPr>
            <a:xfrm>
              <a:off x="68656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6"/>
            <p:cNvSpPr/>
            <p:nvPr/>
          </p:nvSpPr>
          <p:spPr>
            <a:xfrm>
              <a:off x="678922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6"/>
            <p:cNvSpPr/>
            <p:nvPr/>
          </p:nvSpPr>
          <p:spPr>
            <a:xfrm>
              <a:off x="671322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6"/>
            <p:cNvSpPr/>
            <p:nvPr/>
          </p:nvSpPr>
          <p:spPr>
            <a:xfrm>
              <a:off x="6637000" y="1495200"/>
              <a:ext cx="62225" cy="53325"/>
            </a:xfrm>
            <a:custGeom>
              <a:rect b="b" l="l" r="r" t="t"/>
              <a:pathLst>
                <a:path extrusionOk="0" h="2133" w="2489">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6"/>
            <p:cNvSpPr/>
            <p:nvPr/>
          </p:nvSpPr>
          <p:spPr>
            <a:xfrm>
              <a:off x="6637000" y="1571400"/>
              <a:ext cx="62225" cy="53250"/>
            </a:xfrm>
            <a:custGeom>
              <a:rect b="b" l="l" r="r" t="t"/>
              <a:pathLst>
                <a:path extrusionOk="0" h="2130" w="2489">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6"/>
            <p:cNvSpPr/>
            <p:nvPr/>
          </p:nvSpPr>
          <p:spPr>
            <a:xfrm>
              <a:off x="65608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6"/>
            <p:cNvSpPr/>
            <p:nvPr/>
          </p:nvSpPr>
          <p:spPr>
            <a:xfrm>
              <a:off x="6484575" y="1571400"/>
              <a:ext cx="62425" cy="53250"/>
            </a:xfrm>
            <a:custGeom>
              <a:rect b="b" l="l" r="r" t="t"/>
              <a:pathLst>
                <a:path extrusionOk="0" h="2130" w="2497">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6"/>
            <p:cNvSpPr/>
            <p:nvPr/>
          </p:nvSpPr>
          <p:spPr>
            <a:xfrm>
              <a:off x="6408350" y="1571400"/>
              <a:ext cx="62425" cy="53250"/>
            </a:xfrm>
            <a:custGeom>
              <a:rect b="b" l="l" r="r" t="t"/>
              <a:pathLst>
                <a:path extrusionOk="0" h="2130" w="2497">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6"/>
            <p:cNvSpPr/>
            <p:nvPr/>
          </p:nvSpPr>
          <p:spPr>
            <a:xfrm>
              <a:off x="63323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6"/>
            <p:cNvSpPr/>
            <p:nvPr/>
          </p:nvSpPr>
          <p:spPr>
            <a:xfrm>
              <a:off x="587527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6"/>
            <p:cNvSpPr/>
            <p:nvPr/>
          </p:nvSpPr>
          <p:spPr>
            <a:xfrm>
              <a:off x="587527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6"/>
            <p:cNvSpPr/>
            <p:nvPr/>
          </p:nvSpPr>
          <p:spPr>
            <a:xfrm>
              <a:off x="59514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6"/>
            <p:cNvSpPr/>
            <p:nvPr/>
          </p:nvSpPr>
          <p:spPr>
            <a:xfrm>
              <a:off x="59514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6"/>
            <p:cNvSpPr/>
            <p:nvPr/>
          </p:nvSpPr>
          <p:spPr>
            <a:xfrm>
              <a:off x="59514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6"/>
            <p:cNvSpPr/>
            <p:nvPr/>
          </p:nvSpPr>
          <p:spPr>
            <a:xfrm>
              <a:off x="595147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6"/>
            <p:cNvSpPr/>
            <p:nvPr/>
          </p:nvSpPr>
          <p:spPr>
            <a:xfrm>
              <a:off x="595147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6"/>
            <p:cNvSpPr/>
            <p:nvPr/>
          </p:nvSpPr>
          <p:spPr>
            <a:xfrm>
              <a:off x="595147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6"/>
            <p:cNvSpPr/>
            <p:nvPr/>
          </p:nvSpPr>
          <p:spPr>
            <a:xfrm>
              <a:off x="5951475"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6"/>
            <p:cNvSpPr/>
            <p:nvPr/>
          </p:nvSpPr>
          <p:spPr>
            <a:xfrm>
              <a:off x="595147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6"/>
            <p:cNvSpPr/>
            <p:nvPr/>
          </p:nvSpPr>
          <p:spPr>
            <a:xfrm>
              <a:off x="595147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6"/>
            <p:cNvSpPr/>
            <p:nvPr/>
          </p:nvSpPr>
          <p:spPr>
            <a:xfrm>
              <a:off x="6027500" y="141897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6"/>
            <p:cNvSpPr/>
            <p:nvPr/>
          </p:nvSpPr>
          <p:spPr>
            <a:xfrm>
              <a:off x="6027500" y="14952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6"/>
            <p:cNvSpPr/>
            <p:nvPr/>
          </p:nvSpPr>
          <p:spPr>
            <a:xfrm>
              <a:off x="6027500" y="1571400"/>
              <a:ext cx="62425" cy="53250"/>
            </a:xfrm>
            <a:custGeom>
              <a:rect b="b" l="l" r="r" t="t"/>
              <a:pathLst>
                <a:path extrusionOk="0" h="2130" w="2497">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6"/>
            <p:cNvSpPr/>
            <p:nvPr/>
          </p:nvSpPr>
          <p:spPr>
            <a:xfrm>
              <a:off x="6027500" y="164740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6"/>
            <p:cNvSpPr/>
            <p:nvPr/>
          </p:nvSpPr>
          <p:spPr>
            <a:xfrm>
              <a:off x="6027500" y="172362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6"/>
            <p:cNvSpPr/>
            <p:nvPr/>
          </p:nvSpPr>
          <p:spPr>
            <a:xfrm>
              <a:off x="6027500" y="179985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6"/>
            <p:cNvSpPr/>
            <p:nvPr/>
          </p:nvSpPr>
          <p:spPr>
            <a:xfrm>
              <a:off x="6027500" y="1876050"/>
              <a:ext cx="62425" cy="53350"/>
            </a:xfrm>
            <a:custGeom>
              <a:rect b="b" l="l" r="r" t="t"/>
              <a:pathLst>
                <a:path extrusionOk="0" h="2134" w="2497">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6"/>
            <p:cNvSpPr/>
            <p:nvPr/>
          </p:nvSpPr>
          <p:spPr>
            <a:xfrm>
              <a:off x="6027500" y="1952050"/>
              <a:ext cx="62425" cy="53450"/>
            </a:xfrm>
            <a:custGeom>
              <a:rect b="b" l="l" r="r" t="t"/>
              <a:pathLst>
                <a:path extrusionOk="0" h="2138" w="2497">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6"/>
            <p:cNvSpPr/>
            <p:nvPr/>
          </p:nvSpPr>
          <p:spPr>
            <a:xfrm>
              <a:off x="6103700"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6"/>
            <p:cNvSpPr/>
            <p:nvPr/>
          </p:nvSpPr>
          <p:spPr>
            <a:xfrm>
              <a:off x="6103700" y="14952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6"/>
            <p:cNvSpPr/>
            <p:nvPr/>
          </p:nvSpPr>
          <p:spPr>
            <a:xfrm>
              <a:off x="6103700"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
            <p:cNvSpPr/>
            <p:nvPr/>
          </p:nvSpPr>
          <p:spPr>
            <a:xfrm>
              <a:off x="6103700"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6"/>
            <p:cNvSpPr/>
            <p:nvPr/>
          </p:nvSpPr>
          <p:spPr>
            <a:xfrm>
              <a:off x="6103700" y="172362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6"/>
            <p:cNvSpPr/>
            <p:nvPr/>
          </p:nvSpPr>
          <p:spPr>
            <a:xfrm>
              <a:off x="6103700" y="17998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6"/>
            <p:cNvSpPr/>
            <p:nvPr/>
          </p:nvSpPr>
          <p:spPr>
            <a:xfrm>
              <a:off x="6103700" y="1876050"/>
              <a:ext cx="62425" cy="53275"/>
            </a:xfrm>
            <a:custGeom>
              <a:rect b="b" l="l" r="r" t="t"/>
              <a:pathLst>
                <a:path extrusionOk="0" h="2131" w="2497">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6"/>
            <p:cNvSpPr/>
            <p:nvPr/>
          </p:nvSpPr>
          <p:spPr>
            <a:xfrm>
              <a:off x="6103700"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6"/>
            <p:cNvSpPr/>
            <p:nvPr/>
          </p:nvSpPr>
          <p:spPr>
            <a:xfrm>
              <a:off x="61799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6"/>
            <p:cNvSpPr/>
            <p:nvPr/>
          </p:nvSpPr>
          <p:spPr>
            <a:xfrm>
              <a:off x="61799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6"/>
            <p:cNvSpPr/>
            <p:nvPr/>
          </p:nvSpPr>
          <p:spPr>
            <a:xfrm>
              <a:off x="61799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6"/>
            <p:cNvSpPr/>
            <p:nvPr/>
          </p:nvSpPr>
          <p:spPr>
            <a:xfrm>
              <a:off x="6256150" y="141897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6"/>
            <p:cNvSpPr/>
            <p:nvPr/>
          </p:nvSpPr>
          <p:spPr>
            <a:xfrm>
              <a:off x="6256150" y="149520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6"/>
            <p:cNvSpPr/>
            <p:nvPr/>
          </p:nvSpPr>
          <p:spPr>
            <a:xfrm>
              <a:off x="6256150" y="1571400"/>
              <a:ext cx="62200" cy="53250"/>
            </a:xfrm>
            <a:custGeom>
              <a:rect b="b" l="l" r="r" t="t"/>
              <a:pathLst>
                <a:path extrusionOk="0" h="2130" w="2488">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6"/>
            <p:cNvSpPr/>
            <p:nvPr/>
          </p:nvSpPr>
          <p:spPr>
            <a:xfrm>
              <a:off x="625615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6"/>
            <p:cNvSpPr/>
            <p:nvPr/>
          </p:nvSpPr>
          <p:spPr>
            <a:xfrm>
              <a:off x="61799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6"/>
            <p:cNvSpPr/>
            <p:nvPr/>
          </p:nvSpPr>
          <p:spPr>
            <a:xfrm>
              <a:off x="61799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6"/>
            <p:cNvSpPr/>
            <p:nvPr/>
          </p:nvSpPr>
          <p:spPr>
            <a:xfrm>
              <a:off x="617992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6"/>
            <p:cNvSpPr/>
            <p:nvPr/>
          </p:nvSpPr>
          <p:spPr>
            <a:xfrm>
              <a:off x="61799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6"/>
            <p:cNvSpPr/>
            <p:nvPr/>
          </p:nvSpPr>
          <p:spPr>
            <a:xfrm>
              <a:off x="61799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6"/>
            <p:cNvSpPr/>
            <p:nvPr/>
          </p:nvSpPr>
          <p:spPr>
            <a:xfrm>
              <a:off x="61799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6"/>
            <p:cNvSpPr/>
            <p:nvPr/>
          </p:nvSpPr>
          <p:spPr>
            <a:xfrm>
              <a:off x="6103700"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6"/>
            <p:cNvSpPr/>
            <p:nvPr/>
          </p:nvSpPr>
          <p:spPr>
            <a:xfrm>
              <a:off x="6027500" y="2028275"/>
              <a:ext cx="62425" cy="53450"/>
            </a:xfrm>
            <a:custGeom>
              <a:rect b="b" l="l" r="r" t="t"/>
              <a:pathLst>
                <a:path extrusionOk="0" h="2138" w="2497">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6"/>
            <p:cNvSpPr/>
            <p:nvPr/>
          </p:nvSpPr>
          <p:spPr>
            <a:xfrm>
              <a:off x="6027500" y="21045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6"/>
            <p:cNvSpPr/>
            <p:nvPr/>
          </p:nvSpPr>
          <p:spPr>
            <a:xfrm>
              <a:off x="595147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6"/>
            <p:cNvSpPr/>
            <p:nvPr/>
          </p:nvSpPr>
          <p:spPr>
            <a:xfrm>
              <a:off x="5494400" y="164740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6"/>
            <p:cNvSpPr/>
            <p:nvPr/>
          </p:nvSpPr>
          <p:spPr>
            <a:xfrm>
              <a:off x="54944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6"/>
            <p:cNvSpPr/>
            <p:nvPr/>
          </p:nvSpPr>
          <p:spPr>
            <a:xfrm>
              <a:off x="54944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6"/>
            <p:cNvSpPr/>
            <p:nvPr/>
          </p:nvSpPr>
          <p:spPr>
            <a:xfrm>
              <a:off x="5494400" y="1876050"/>
              <a:ext cx="62225" cy="53300"/>
            </a:xfrm>
            <a:custGeom>
              <a:rect b="b" l="l" r="r" t="t"/>
              <a:pathLst>
                <a:path extrusionOk="0" h="2132" w="2489">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6"/>
            <p:cNvSpPr/>
            <p:nvPr/>
          </p:nvSpPr>
          <p:spPr>
            <a:xfrm>
              <a:off x="5494400" y="1952050"/>
              <a:ext cx="62225" cy="53450"/>
            </a:xfrm>
            <a:custGeom>
              <a:rect b="b" l="l" r="r" t="t"/>
              <a:pathLst>
                <a:path extrusionOk="0" h="2138" w="2489">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6"/>
            <p:cNvSpPr/>
            <p:nvPr/>
          </p:nvSpPr>
          <p:spPr>
            <a:xfrm>
              <a:off x="5494400"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6"/>
            <p:cNvSpPr/>
            <p:nvPr/>
          </p:nvSpPr>
          <p:spPr>
            <a:xfrm>
              <a:off x="54944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6"/>
            <p:cNvSpPr/>
            <p:nvPr/>
          </p:nvSpPr>
          <p:spPr>
            <a:xfrm>
              <a:off x="54944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6"/>
            <p:cNvSpPr/>
            <p:nvPr/>
          </p:nvSpPr>
          <p:spPr>
            <a:xfrm>
              <a:off x="54944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6"/>
            <p:cNvSpPr/>
            <p:nvPr/>
          </p:nvSpPr>
          <p:spPr>
            <a:xfrm>
              <a:off x="5494400"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6"/>
            <p:cNvSpPr/>
            <p:nvPr/>
          </p:nvSpPr>
          <p:spPr>
            <a:xfrm>
              <a:off x="54944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6"/>
            <p:cNvSpPr/>
            <p:nvPr/>
          </p:nvSpPr>
          <p:spPr>
            <a:xfrm>
              <a:off x="5494400" y="2561575"/>
              <a:ext cx="62225" cy="53425"/>
            </a:xfrm>
            <a:custGeom>
              <a:rect b="b" l="l" r="r" t="t"/>
              <a:pathLst>
                <a:path extrusionOk="0" h="2137" w="2489">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6"/>
            <p:cNvSpPr/>
            <p:nvPr/>
          </p:nvSpPr>
          <p:spPr>
            <a:xfrm>
              <a:off x="5494400" y="2637775"/>
              <a:ext cx="62225" cy="53450"/>
            </a:xfrm>
            <a:custGeom>
              <a:rect b="b" l="l" r="r" t="t"/>
              <a:pathLst>
                <a:path extrusionOk="0" h="2138" w="2489">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6"/>
            <p:cNvSpPr/>
            <p:nvPr/>
          </p:nvSpPr>
          <p:spPr>
            <a:xfrm>
              <a:off x="549440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6"/>
            <p:cNvSpPr/>
            <p:nvPr/>
          </p:nvSpPr>
          <p:spPr>
            <a:xfrm>
              <a:off x="549440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6"/>
            <p:cNvSpPr/>
            <p:nvPr/>
          </p:nvSpPr>
          <p:spPr>
            <a:xfrm>
              <a:off x="5570625" y="1266550"/>
              <a:ext cx="62200" cy="53450"/>
            </a:xfrm>
            <a:custGeom>
              <a:rect b="b" l="l" r="r" t="t"/>
              <a:pathLst>
                <a:path extrusionOk="0" h="2138" w="2488">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6"/>
            <p:cNvSpPr/>
            <p:nvPr/>
          </p:nvSpPr>
          <p:spPr>
            <a:xfrm>
              <a:off x="5570625" y="134275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6"/>
            <p:cNvSpPr/>
            <p:nvPr/>
          </p:nvSpPr>
          <p:spPr>
            <a:xfrm>
              <a:off x="5570625" y="141897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6"/>
            <p:cNvSpPr/>
            <p:nvPr/>
          </p:nvSpPr>
          <p:spPr>
            <a:xfrm>
              <a:off x="5570625" y="1495200"/>
              <a:ext cx="62200" cy="53325"/>
            </a:xfrm>
            <a:custGeom>
              <a:rect b="b" l="l" r="r" t="t"/>
              <a:pathLst>
                <a:path extrusionOk="0" h="2133" w="2488">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6"/>
            <p:cNvSpPr/>
            <p:nvPr/>
          </p:nvSpPr>
          <p:spPr>
            <a:xfrm>
              <a:off x="5570625" y="1571400"/>
              <a:ext cx="62200" cy="53250"/>
            </a:xfrm>
            <a:custGeom>
              <a:rect b="b" l="l" r="r" t="t"/>
              <a:pathLst>
                <a:path extrusionOk="0" h="2130" w="2488">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6"/>
            <p:cNvSpPr/>
            <p:nvPr/>
          </p:nvSpPr>
          <p:spPr>
            <a:xfrm>
              <a:off x="5570625" y="164740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6"/>
            <p:cNvSpPr/>
            <p:nvPr/>
          </p:nvSpPr>
          <p:spPr>
            <a:xfrm>
              <a:off x="5570625"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6"/>
            <p:cNvSpPr/>
            <p:nvPr/>
          </p:nvSpPr>
          <p:spPr>
            <a:xfrm>
              <a:off x="5570625"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6"/>
            <p:cNvSpPr/>
            <p:nvPr/>
          </p:nvSpPr>
          <p:spPr>
            <a:xfrm>
              <a:off x="5570625" y="187605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6"/>
            <p:cNvSpPr/>
            <p:nvPr/>
          </p:nvSpPr>
          <p:spPr>
            <a:xfrm>
              <a:off x="5570625" y="1952050"/>
              <a:ext cx="62200" cy="53450"/>
            </a:xfrm>
            <a:custGeom>
              <a:rect b="b" l="l" r="r" t="t"/>
              <a:pathLst>
                <a:path extrusionOk="0" h="2138" w="2488">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6"/>
            <p:cNvSpPr/>
            <p:nvPr/>
          </p:nvSpPr>
          <p:spPr>
            <a:xfrm>
              <a:off x="5570625" y="2028275"/>
              <a:ext cx="62200" cy="53450"/>
            </a:xfrm>
            <a:custGeom>
              <a:rect b="b" l="l" r="r" t="t"/>
              <a:pathLst>
                <a:path extrusionOk="0" h="2138" w="2488">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6"/>
            <p:cNvSpPr/>
            <p:nvPr/>
          </p:nvSpPr>
          <p:spPr>
            <a:xfrm>
              <a:off x="5570625"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6"/>
            <p:cNvSpPr/>
            <p:nvPr/>
          </p:nvSpPr>
          <p:spPr>
            <a:xfrm>
              <a:off x="5570625" y="218070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6"/>
            <p:cNvSpPr/>
            <p:nvPr/>
          </p:nvSpPr>
          <p:spPr>
            <a:xfrm>
              <a:off x="5570625" y="2256925"/>
              <a:ext cx="62425" cy="53425"/>
            </a:xfrm>
            <a:custGeom>
              <a:rect b="b" l="l" r="r" t="t"/>
              <a:pathLst>
                <a:path extrusionOk="0" h="2137" w="2497">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6"/>
            <p:cNvSpPr/>
            <p:nvPr/>
          </p:nvSpPr>
          <p:spPr>
            <a:xfrm>
              <a:off x="5570625" y="2333125"/>
              <a:ext cx="62200" cy="53450"/>
            </a:xfrm>
            <a:custGeom>
              <a:rect b="b" l="l" r="r" t="t"/>
              <a:pathLst>
                <a:path extrusionOk="0" h="2138" w="2488">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6"/>
            <p:cNvSpPr/>
            <p:nvPr/>
          </p:nvSpPr>
          <p:spPr>
            <a:xfrm>
              <a:off x="5570625" y="2485550"/>
              <a:ext cx="62200" cy="53300"/>
            </a:xfrm>
            <a:custGeom>
              <a:rect b="b" l="l" r="r" t="t"/>
              <a:pathLst>
                <a:path extrusionOk="0" h="2132" w="2488">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6"/>
            <p:cNvSpPr/>
            <p:nvPr/>
          </p:nvSpPr>
          <p:spPr>
            <a:xfrm>
              <a:off x="5570625" y="2561575"/>
              <a:ext cx="62200" cy="53425"/>
            </a:xfrm>
            <a:custGeom>
              <a:rect b="b" l="l" r="r" t="t"/>
              <a:pathLst>
                <a:path extrusionOk="0" h="2137" w="2488">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6"/>
            <p:cNvSpPr/>
            <p:nvPr/>
          </p:nvSpPr>
          <p:spPr>
            <a:xfrm>
              <a:off x="55706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6"/>
            <p:cNvSpPr/>
            <p:nvPr/>
          </p:nvSpPr>
          <p:spPr>
            <a:xfrm>
              <a:off x="5570625" y="2866425"/>
              <a:ext cx="62200" cy="53275"/>
            </a:xfrm>
            <a:custGeom>
              <a:rect b="b" l="l" r="r" t="t"/>
              <a:pathLst>
                <a:path extrusionOk="0" h="2131" w="2488">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6"/>
            <p:cNvSpPr/>
            <p:nvPr/>
          </p:nvSpPr>
          <p:spPr>
            <a:xfrm>
              <a:off x="5570625" y="2790200"/>
              <a:ext cx="62200" cy="53350"/>
            </a:xfrm>
            <a:custGeom>
              <a:rect b="b" l="l" r="r" t="t"/>
              <a:pathLst>
                <a:path extrusionOk="0" h="2134" w="2488">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6"/>
            <p:cNvSpPr/>
            <p:nvPr/>
          </p:nvSpPr>
          <p:spPr>
            <a:xfrm>
              <a:off x="5570625"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6"/>
            <p:cNvSpPr/>
            <p:nvPr/>
          </p:nvSpPr>
          <p:spPr>
            <a:xfrm>
              <a:off x="56468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6"/>
            <p:cNvSpPr/>
            <p:nvPr/>
          </p:nvSpPr>
          <p:spPr>
            <a:xfrm>
              <a:off x="56468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6"/>
            <p:cNvSpPr/>
            <p:nvPr/>
          </p:nvSpPr>
          <p:spPr>
            <a:xfrm>
              <a:off x="56468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6"/>
            <p:cNvSpPr/>
            <p:nvPr/>
          </p:nvSpPr>
          <p:spPr>
            <a:xfrm>
              <a:off x="564682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6"/>
            <p:cNvSpPr/>
            <p:nvPr/>
          </p:nvSpPr>
          <p:spPr>
            <a:xfrm>
              <a:off x="56468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6"/>
            <p:cNvSpPr/>
            <p:nvPr/>
          </p:nvSpPr>
          <p:spPr>
            <a:xfrm>
              <a:off x="56468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6"/>
            <p:cNvSpPr/>
            <p:nvPr/>
          </p:nvSpPr>
          <p:spPr>
            <a:xfrm>
              <a:off x="5646825" y="1876050"/>
              <a:ext cx="62225" cy="53350"/>
            </a:xfrm>
            <a:custGeom>
              <a:rect b="b" l="l" r="r" t="t"/>
              <a:pathLst>
                <a:path extrusionOk="0" h="2134" w="2489">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6"/>
            <p:cNvSpPr/>
            <p:nvPr/>
          </p:nvSpPr>
          <p:spPr>
            <a:xfrm>
              <a:off x="56468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6"/>
            <p:cNvSpPr/>
            <p:nvPr/>
          </p:nvSpPr>
          <p:spPr>
            <a:xfrm>
              <a:off x="56468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6"/>
            <p:cNvSpPr/>
            <p:nvPr/>
          </p:nvSpPr>
          <p:spPr>
            <a:xfrm>
              <a:off x="56468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6"/>
            <p:cNvSpPr/>
            <p:nvPr/>
          </p:nvSpPr>
          <p:spPr>
            <a:xfrm>
              <a:off x="56468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6"/>
            <p:cNvSpPr/>
            <p:nvPr/>
          </p:nvSpPr>
          <p:spPr>
            <a:xfrm>
              <a:off x="5646825"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6"/>
            <p:cNvSpPr/>
            <p:nvPr/>
          </p:nvSpPr>
          <p:spPr>
            <a:xfrm>
              <a:off x="56468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6"/>
            <p:cNvSpPr/>
            <p:nvPr/>
          </p:nvSpPr>
          <p:spPr>
            <a:xfrm>
              <a:off x="5646825" y="2485550"/>
              <a:ext cx="62225" cy="53300"/>
            </a:xfrm>
            <a:custGeom>
              <a:rect b="b" l="l" r="r" t="t"/>
              <a:pathLst>
                <a:path extrusionOk="0" h="2132" w="2489">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6"/>
            <p:cNvSpPr/>
            <p:nvPr/>
          </p:nvSpPr>
          <p:spPr>
            <a:xfrm>
              <a:off x="56468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6"/>
            <p:cNvSpPr/>
            <p:nvPr/>
          </p:nvSpPr>
          <p:spPr>
            <a:xfrm>
              <a:off x="56468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6"/>
            <p:cNvSpPr/>
            <p:nvPr/>
          </p:nvSpPr>
          <p:spPr>
            <a:xfrm>
              <a:off x="5646825" y="2637775"/>
              <a:ext cx="62225" cy="53450"/>
            </a:xfrm>
            <a:custGeom>
              <a:rect b="b" l="l" r="r" t="t"/>
              <a:pathLst>
                <a:path extrusionOk="0" h="2138" w="2489">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6"/>
            <p:cNvSpPr/>
            <p:nvPr/>
          </p:nvSpPr>
          <p:spPr>
            <a:xfrm>
              <a:off x="5723050"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6"/>
            <p:cNvSpPr/>
            <p:nvPr/>
          </p:nvSpPr>
          <p:spPr>
            <a:xfrm>
              <a:off x="5723050"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6"/>
            <p:cNvSpPr/>
            <p:nvPr/>
          </p:nvSpPr>
          <p:spPr>
            <a:xfrm>
              <a:off x="5723050" y="1571400"/>
              <a:ext cx="62150" cy="53250"/>
            </a:xfrm>
            <a:custGeom>
              <a:rect b="b" l="l" r="r" t="t"/>
              <a:pathLst>
                <a:path extrusionOk="0" h="2130" w="2486">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6"/>
            <p:cNvSpPr/>
            <p:nvPr/>
          </p:nvSpPr>
          <p:spPr>
            <a:xfrm>
              <a:off x="5723050"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6"/>
            <p:cNvSpPr/>
            <p:nvPr/>
          </p:nvSpPr>
          <p:spPr>
            <a:xfrm>
              <a:off x="5723050" y="17236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6"/>
            <p:cNvSpPr/>
            <p:nvPr/>
          </p:nvSpPr>
          <p:spPr>
            <a:xfrm>
              <a:off x="5723050" y="17998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6"/>
            <p:cNvSpPr/>
            <p:nvPr/>
          </p:nvSpPr>
          <p:spPr>
            <a:xfrm>
              <a:off x="5723050"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6"/>
            <p:cNvSpPr/>
            <p:nvPr/>
          </p:nvSpPr>
          <p:spPr>
            <a:xfrm>
              <a:off x="5723050"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6"/>
            <p:cNvSpPr/>
            <p:nvPr/>
          </p:nvSpPr>
          <p:spPr>
            <a:xfrm>
              <a:off x="5723050"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6"/>
            <p:cNvSpPr/>
            <p:nvPr/>
          </p:nvSpPr>
          <p:spPr>
            <a:xfrm>
              <a:off x="5723050"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6"/>
            <p:cNvSpPr/>
            <p:nvPr/>
          </p:nvSpPr>
          <p:spPr>
            <a:xfrm>
              <a:off x="5723050"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6"/>
            <p:cNvSpPr/>
            <p:nvPr/>
          </p:nvSpPr>
          <p:spPr>
            <a:xfrm>
              <a:off x="57230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6"/>
            <p:cNvSpPr/>
            <p:nvPr/>
          </p:nvSpPr>
          <p:spPr>
            <a:xfrm>
              <a:off x="5723050"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6"/>
            <p:cNvSpPr/>
            <p:nvPr/>
          </p:nvSpPr>
          <p:spPr>
            <a:xfrm>
              <a:off x="5722850" y="2485550"/>
              <a:ext cx="62425" cy="53300"/>
            </a:xfrm>
            <a:custGeom>
              <a:rect b="b" l="l" r="r" t="t"/>
              <a:pathLst>
                <a:path extrusionOk="0" h="2132" w="2497">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6"/>
            <p:cNvSpPr/>
            <p:nvPr/>
          </p:nvSpPr>
          <p:spPr>
            <a:xfrm>
              <a:off x="5723050"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6"/>
            <p:cNvSpPr/>
            <p:nvPr/>
          </p:nvSpPr>
          <p:spPr>
            <a:xfrm>
              <a:off x="5722850" y="2637775"/>
              <a:ext cx="62425" cy="53450"/>
            </a:xfrm>
            <a:custGeom>
              <a:rect b="b" l="l" r="r" t="t"/>
              <a:pathLst>
                <a:path extrusionOk="0" h="2138" w="2497">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6"/>
            <p:cNvSpPr/>
            <p:nvPr/>
          </p:nvSpPr>
          <p:spPr>
            <a:xfrm>
              <a:off x="5799275" y="141897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6"/>
            <p:cNvSpPr/>
            <p:nvPr/>
          </p:nvSpPr>
          <p:spPr>
            <a:xfrm>
              <a:off x="5799275" y="149520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6"/>
            <p:cNvSpPr/>
            <p:nvPr/>
          </p:nvSpPr>
          <p:spPr>
            <a:xfrm>
              <a:off x="5799275" y="1571400"/>
              <a:ext cx="62150" cy="53275"/>
            </a:xfrm>
            <a:custGeom>
              <a:rect b="b" l="l" r="r" t="t"/>
              <a:pathLst>
                <a:path extrusionOk="0" h="2131" w="2486">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6"/>
            <p:cNvSpPr/>
            <p:nvPr/>
          </p:nvSpPr>
          <p:spPr>
            <a:xfrm>
              <a:off x="5799275" y="164740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6"/>
            <p:cNvSpPr/>
            <p:nvPr/>
          </p:nvSpPr>
          <p:spPr>
            <a:xfrm>
              <a:off x="5799275" y="172362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6"/>
            <p:cNvSpPr/>
            <p:nvPr/>
          </p:nvSpPr>
          <p:spPr>
            <a:xfrm>
              <a:off x="5799275" y="1799825"/>
              <a:ext cx="62150" cy="53300"/>
            </a:xfrm>
            <a:custGeom>
              <a:rect b="b" l="l" r="r" t="t"/>
              <a:pathLst>
                <a:path extrusionOk="0" h="2132" w="2486">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6"/>
            <p:cNvSpPr/>
            <p:nvPr/>
          </p:nvSpPr>
          <p:spPr>
            <a:xfrm>
              <a:off x="5799275" y="187605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6"/>
            <p:cNvSpPr/>
            <p:nvPr/>
          </p:nvSpPr>
          <p:spPr>
            <a:xfrm>
              <a:off x="5799275" y="1952050"/>
              <a:ext cx="62200" cy="53500"/>
            </a:xfrm>
            <a:custGeom>
              <a:rect b="b" l="l" r="r" t="t"/>
              <a:pathLst>
                <a:path extrusionOk="0" h="2140" w="2488">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6"/>
            <p:cNvSpPr/>
            <p:nvPr/>
          </p:nvSpPr>
          <p:spPr>
            <a:xfrm>
              <a:off x="5799275" y="2028275"/>
              <a:ext cx="62200" cy="53450"/>
            </a:xfrm>
            <a:custGeom>
              <a:rect b="b" l="l" r="r" t="t"/>
              <a:pathLst>
                <a:path extrusionOk="0" h="2138" w="2488">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6"/>
            <p:cNvSpPr/>
            <p:nvPr/>
          </p:nvSpPr>
          <p:spPr>
            <a:xfrm>
              <a:off x="587527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6"/>
            <p:cNvSpPr/>
            <p:nvPr/>
          </p:nvSpPr>
          <p:spPr>
            <a:xfrm>
              <a:off x="587527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6"/>
            <p:cNvSpPr/>
            <p:nvPr/>
          </p:nvSpPr>
          <p:spPr>
            <a:xfrm>
              <a:off x="587527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6"/>
            <p:cNvSpPr/>
            <p:nvPr/>
          </p:nvSpPr>
          <p:spPr>
            <a:xfrm>
              <a:off x="587527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6"/>
            <p:cNvSpPr/>
            <p:nvPr/>
          </p:nvSpPr>
          <p:spPr>
            <a:xfrm>
              <a:off x="587527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6"/>
            <p:cNvSpPr/>
            <p:nvPr/>
          </p:nvSpPr>
          <p:spPr>
            <a:xfrm>
              <a:off x="587527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6"/>
            <p:cNvSpPr/>
            <p:nvPr/>
          </p:nvSpPr>
          <p:spPr>
            <a:xfrm>
              <a:off x="5875275" y="1876050"/>
              <a:ext cx="62225" cy="53350"/>
            </a:xfrm>
            <a:custGeom>
              <a:rect b="b" l="l" r="r" t="t"/>
              <a:pathLst>
                <a:path extrusionOk="0" h="2134" w="2489">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6"/>
            <p:cNvSpPr/>
            <p:nvPr/>
          </p:nvSpPr>
          <p:spPr>
            <a:xfrm>
              <a:off x="587527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6"/>
            <p:cNvSpPr/>
            <p:nvPr/>
          </p:nvSpPr>
          <p:spPr>
            <a:xfrm>
              <a:off x="587527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6"/>
            <p:cNvSpPr/>
            <p:nvPr/>
          </p:nvSpPr>
          <p:spPr>
            <a:xfrm>
              <a:off x="587527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6"/>
            <p:cNvSpPr/>
            <p:nvPr/>
          </p:nvSpPr>
          <p:spPr>
            <a:xfrm>
              <a:off x="5799275" y="2104500"/>
              <a:ext cx="62200" cy="53325"/>
            </a:xfrm>
            <a:custGeom>
              <a:rect b="b" l="l" r="r" t="t"/>
              <a:pathLst>
                <a:path extrusionOk="0" h="2133"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6"/>
            <p:cNvSpPr/>
            <p:nvPr/>
          </p:nvSpPr>
          <p:spPr>
            <a:xfrm>
              <a:off x="5799275" y="218070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6"/>
            <p:cNvSpPr/>
            <p:nvPr/>
          </p:nvSpPr>
          <p:spPr>
            <a:xfrm>
              <a:off x="5799275" y="2256925"/>
              <a:ext cx="62350" cy="53425"/>
            </a:xfrm>
            <a:custGeom>
              <a:rect b="b" l="l" r="r" t="t"/>
              <a:pathLst>
                <a:path extrusionOk="0" h="2137" w="2494">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6"/>
            <p:cNvSpPr/>
            <p:nvPr/>
          </p:nvSpPr>
          <p:spPr>
            <a:xfrm>
              <a:off x="5799275" y="2333125"/>
              <a:ext cx="62200" cy="53450"/>
            </a:xfrm>
            <a:custGeom>
              <a:rect b="b" l="l" r="r" t="t"/>
              <a:pathLst>
                <a:path extrusionOk="0" h="2138" w="2488">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6"/>
            <p:cNvSpPr/>
            <p:nvPr/>
          </p:nvSpPr>
          <p:spPr>
            <a:xfrm>
              <a:off x="5799050" y="2637775"/>
              <a:ext cx="62425" cy="53450"/>
            </a:xfrm>
            <a:custGeom>
              <a:rect b="b" l="l" r="r" t="t"/>
              <a:pathLst>
                <a:path extrusionOk="0" h="2138" w="2497">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6"/>
            <p:cNvSpPr/>
            <p:nvPr/>
          </p:nvSpPr>
          <p:spPr>
            <a:xfrm>
              <a:off x="5799275" y="2561575"/>
              <a:ext cx="62200" cy="53425"/>
            </a:xfrm>
            <a:custGeom>
              <a:rect b="b" l="l" r="r" t="t"/>
              <a:pathLst>
                <a:path extrusionOk="0" h="2137" w="2488">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6"/>
            <p:cNvSpPr/>
            <p:nvPr/>
          </p:nvSpPr>
          <p:spPr>
            <a:xfrm>
              <a:off x="5799050" y="2485550"/>
              <a:ext cx="62425" cy="53300"/>
            </a:xfrm>
            <a:custGeom>
              <a:rect b="b" l="l" r="r" t="t"/>
              <a:pathLst>
                <a:path extrusionOk="0" h="2132" w="2497">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6"/>
            <p:cNvSpPr/>
            <p:nvPr/>
          </p:nvSpPr>
          <p:spPr>
            <a:xfrm>
              <a:off x="5799275" y="240935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6"/>
            <p:cNvSpPr/>
            <p:nvPr/>
          </p:nvSpPr>
          <p:spPr>
            <a:xfrm>
              <a:off x="5723050"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6"/>
            <p:cNvSpPr/>
            <p:nvPr/>
          </p:nvSpPr>
          <p:spPr>
            <a:xfrm>
              <a:off x="56468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6"/>
            <p:cNvSpPr/>
            <p:nvPr/>
          </p:nvSpPr>
          <p:spPr>
            <a:xfrm>
              <a:off x="5570625" y="240935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6"/>
            <p:cNvSpPr/>
            <p:nvPr/>
          </p:nvSpPr>
          <p:spPr>
            <a:xfrm>
              <a:off x="54944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6"/>
            <p:cNvSpPr/>
            <p:nvPr/>
          </p:nvSpPr>
          <p:spPr>
            <a:xfrm>
              <a:off x="5418200" y="240935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6"/>
            <p:cNvSpPr/>
            <p:nvPr/>
          </p:nvSpPr>
          <p:spPr>
            <a:xfrm>
              <a:off x="5341975"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6"/>
            <p:cNvSpPr/>
            <p:nvPr/>
          </p:nvSpPr>
          <p:spPr>
            <a:xfrm>
              <a:off x="6027500" y="3399500"/>
              <a:ext cx="62425" cy="53350"/>
            </a:xfrm>
            <a:custGeom>
              <a:rect b="b" l="l" r="r" t="t"/>
              <a:pathLst>
                <a:path extrusionOk="0" h="2134" w="2497">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6"/>
            <p:cNvSpPr/>
            <p:nvPr/>
          </p:nvSpPr>
          <p:spPr>
            <a:xfrm>
              <a:off x="6027500" y="33233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6"/>
            <p:cNvSpPr/>
            <p:nvPr/>
          </p:nvSpPr>
          <p:spPr>
            <a:xfrm>
              <a:off x="6103700"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6"/>
            <p:cNvSpPr/>
            <p:nvPr/>
          </p:nvSpPr>
          <p:spPr>
            <a:xfrm>
              <a:off x="6103700" y="3094850"/>
              <a:ext cx="62425" cy="53350"/>
            </a:xfrm>
            <a:custGeom>
              <a:rect b="b" l="l" r="r" t="t"/>
              <a:pathLst>
                <a:path extrusionOk="0" h="2134" w="2497">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6"/>
            <p:cNvSpPr/>
            <p:nvPr/>
          </p:nvSpPr>
          <p:spPr>
            <a:xfrm>
              <a:off x="5951475"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6"/>
            <p:cNvSpPr/>
            <p:nvPr/>
          </p:nvSpPr>
          <p:spPr>
            <a:xfrm>
              <a:off x="595147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6"/>
            <p:cNvSpPr/>
            <p:nvPr/>
          </p:nvSpPr>
          <p:spPr>
            <a:xfrm>
              <a:off x="587527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6"/>
            <p:cNvSpPr/>
            <p:nvPr/>
          </p:nvSpPr>
          <p:spPr>
            <a:xfrm>
              <a:off x="587527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6"/>
            <p:cNvSpPr/>
            <p:nvPr/>
          </p:nvSpPr>
          <p:spPr>
            <a:xfrm>
              <a:off x="587527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6"/>
            <p:cNvSpPr/>
            <p:nvPr/>
          </p:nvSpPr>
          <p:spPr>
            <a:xfrm>
              <a:off x="5799125" y="3399500"/>
              <a:ext cx="62350" cy="53450"/>
            </a:xfrm>
            <a:custGeom>
              <a:rect b="b" l="l" r="r" t="t"/>
              <a:pathLst>
                <a:path extrusionOk="0" h="2138" w="2494">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6"/>
            <p:cNvSpPr/>
            <p:nvPr/>
          </p:nvSpPr>
          <p:spPr>
            <a:xfrm>
              <a:off x="5799125" y="3323300"/>
              <a:ext cx="62350" cy="53425"/>
            </a:xfrm>
            <a:custGeom>
              <a:rect b="b" l="l" r="r" t="t"/>
              <a:pathLst>
                <a:path extrusionOk="0" h="2137" w="2494">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6"/>
            <p:cNvSpPr/>
            <p:nvPr/>
          </p:nvSpPr>
          <p:spPr>
            <a:xfrm>
              <a:off x="6027500" y="355192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6"/>
            <p:cNvSpPr/>
            <p:nvPr/>
          </p:nvSpPr>
          <p:spPr>
            <a:xfrm>
              <a:off x="5951475"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6"/>
            <p:cNvSpPr/>
            <p:nvPr/>
          </p:nvSpPr>
          <p:spPr>
            <a:xfrm>
              <a:off x="587527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6"/>
            <p:cNvSpPr/>
            <p:nvPr/>
          </p:nvSpPr>
          <p:spPr>
            <a:xfrm>
              <a:off x="5799050" y="3551925"/>
              <a:ext cx="62375" cy="53300"/>
            </a:xfrm>
            <a:custGeom>
              <a:rect b="b" l="l" r="r" t="t"/>
              <a:pathLst>
                <a:path extrusionOk="0" h="2132" w="2495">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6"/>
            <p:cNvSpPr/>
            <p:nvPr/>
          </p:nvSpPr>
          <p:spPr>
            <a:xfrm>
              <a:off x="5723050" y="3551925"/>
              <a:ext cx="62150" cy="53300"/>
            </a:xfrm>
            <a:custGeom>
              <a:rect b="b" l="l" r="r" t="t"/>
              <a:pathLst>
                <a:path extrusionOk="0" h="2132" w="2486">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6"/>
            <p:cNvSpPr/>
            <p:nvPr/>
          </p:nvSpPr>
          <p:spPr>
            <a:xfrm>
              <a:off x="5723050"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6"/>
            <p:cNvSpPr/>
            <p:nvPr/>
          </p:nvSpPr>
          <p:spPr>
            <a:xfrm>
              <a:off x="56468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6"/>
            <p:cNvSpPr/>
            <p:nvPr/>
          </p:nvSpPr>
          <p:spPr>
            <a:xfrm>
              <a:off x="5646700" y="3399500"/>
              <a:ext cx="62350" cy="53350"/>
            </a:xfrm>
            <a:custGeom>
              <a:rect b="b" l="l" r="r" t="t"/>
              <a:pathLst>
                <a:path extrusionOk="0" h="2134" w="2494">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6"/>
            <p:cNvSpPr/>
            <p:nvPr/>
          </p:nvSpPr>
          <p:spPr>
            <a:xfrm>
              <a:off x="5570475" y="3399500"/>
              <a:ext cx="62350" cy="53350"/>
            </a:xfrm>
            <a:custGeom>
              <a:rect b="b" l="l" r="r" t="t"/>
              <a:pathLst>
                <a:path extrusionOk="0" h="2134" w="2494">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6"/>
            <p:cNvSpPr/>
            <p:nvPr/>
          </p:nvSpPr>
          <p:spPr>
            <a:xfrm>
              <a:off x="5570475"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6"/>
            <p:cNvSpPr/>
            <p:nvPr/>
          </p:nvSpPr>
          <p:spPr>
            <a:xfrm>
              <a:off x="5494275" y="3323300"/>
              <a:ext cx="62350" cy="53425"/>
            </a:xfrm>
            <a:custGeom>
              <a:rect b="b" l="l" r="r" t="t"/>
              <a:pathLst>
                <a:path extrusionOk="0" h="2137" w="2494">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6"/>
            <p:cNvSpPr/>
            <p:nvPr/>
          </p:nvSpPr>
          <p:spPr>
            <a:xfrm>
              <a:off x="5494275" y="3247075"/>
              <a:ext cx="62350" cy="53500"/>
            </a:xfrm>
            <a:custGeom>
              <a:rect b="b" l="l" r="r" t="t"/>
              <a:pathLst>
                <a:path extrusionOk="0" h="2140" w="2494">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6"/>
            <p:cNvSpPr/>
            <p:nvPr/>
          </p:nvSpPr>
          <p:spPr>
            <a:xfrm>
              <a:off x="5646700" y="3247075"/>
              <a:ext cx="62350" cy="53450"/>
            </a:xfrm>
            <a:custGeom>
              <a:rect b="b" l="l" r="r" t="t"/>
              <a:pathLst>
                <a:path extrusionOk="0" h="2138" w="2494">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6"/>
            <p:cNvSpPr/>
            <p:nvPr/>
          </p:nvSpPr>
          <p:spPr>
            <a:xfrm>
              <a:off x="5570625" y="3171075"/>
              <a:ext cx="62200" cy="53350"/>
            </a:xfrm>
            <a:custGeom>
              <a:rect b="b" l="l" r="r" t="t"/>
              <a:pathLst>
                <a:path extrusionOk="0" h="2134" w="2488">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6"/>
            <p:cNvSpPr/>
            <p:nvPr/>
          </p:nvSpPr>
          <p:spPr>
            <a:xfrm>
              <a:off x="5494400"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6"/>
            <p:cNvSpPr/>
            <p:nvPr/>
          </p:nvSpPr>
          <p:spPr>
            <a:xfrm>
              <a:off x="732252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6"/>
            <p:cNvSpPr/>
            <p:nvPr/>
          </p:nvSpPr>
          <p:spPr>
            <a:xfrm>
              <a:off x="72465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6"/>
            <p:cNvSpPr/>
            <p:nvPr/>
          </p:nvSpPr>
          <p:spPr>
            <a:xfrm>
              <a:off x="72465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6"/>
            <p:cNvSpPr/>
            <p:nvPr/>
          </p:nvSpPr>
          <p:spPr>
            <a:xfrm>
              <a:off x="71703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6"/>
            <p:cNvSpPr/>
            <p:nvPr/>
          </p:nvSpPr>
          <p:spPr>
            <a:xfrm>
              <a:off x="71703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6"/>
            <p:cNvSpPr/>
            <p:nvPr/>
          </p:nvSpPr>
          <p:spPr>
            <a:xfrm>
              <a:off x="7094075"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6"/>
            <p:cNvSpPr/>
            <p:nvPr/>
          </p:nvSpPr>
          <p:spPr>
            <a:xfrm>
              <a:off x="7094075" y="141897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6"/>
            <p:cNvSpPr/>
            <p:nvPr/>
          </p:nvSpPr>
          <p:spPr>
            <a:xfrm>
              <a:off x="7017875" y="1571400"/>
              <a:ext cx="62400" cy="53250"/>
            </a:xfrm>
            <a:custGeom>
              <a:rect b="b" l="l" r="r" t="t"/>
              <a:pathLst>
                <a:path extrusionOk="0" h="2130" w="2496">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6"/>
            <p:cNvSpPr/>
            <p:nvPr/>
          </p:nvSpPr>
          <p:spPr>
            <a:xfrm>
              <a:off x="7017875" y="1418975"/>
              <a:ext cx="62400" cy="53350"/>
            </a:xfrm>
            <a:custGeom>
              <a:rect b="b" l="l" r="r" t="t"/>
              <a:pathLst>
                <a:path extrusionOk="0" h="2134" w="2496">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6"/>
            <p:cNvSpPr/>
            <p:nvPr/>
          </p:nvSpPr>
          <p:spPr>
            <a:xfrm>
              <a:off x="694185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6"/>
            <p:cNvSpPr/>
            <p:nvPr/>
          </p:nvSpPr>
          <p:spPr>
            <a:xfrm>
              <a:off x="69418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6"/>
            <p:cNvSpPr/>
            <p:nvPr/>
          </p:nvSpPr>
          <p:spPr>
            <a:xfrm>
              <a:off x="69418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6"/>
            <p:cNvSpPr/>
            <p:nvPr/>
          </p:nvSpPr>
          <p:spPr>
            <a:xfrm>
              <a:off x="69418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6"/>
            <p:cNvSpPr/>
            <p:nvPr/>
          </p:nvSpPr>
          <p:spPr>
            <a:xfrm>
              <a:off x="68656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6"/>
            <p:cNvSpPr/>
            <p:nvPr/>
          </p:nvSpPr>
          <p:spPr>
            <a:xfrm>
              <a:off x="686565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6"/>
            <p:cNvSpPr/>
            <p:nvPr/>
          </p:nvSpPr>
          <p:spPr>
            <a:xfrm>
              <a:off x="68656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6"/>
            <p:cNvSpPr/>
            <p:nvPr/>
          </p:nvSpPr>
          <p:spPr>
            <a:xfrm>
              <a:off x="68656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6"/>
            <p:cNvSpPr/>
            <p:nvPr/>
          </p:nvSpPr>
          <p:spPr>
            <a:xfrm>
              <a:off x="678922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6"/>
            <p:cNvSpPr/>
            <p:nvPr/>
          </p:nvSpPr>
          <p:spPr>
            <a:xfrm>
              <a:off x="678922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6"/>
            <p:cNvSpPr/>
            <p:nvPr/>
          </p:nvSpPr>
          <p:spPr>
            <a:xfrm>
              <a:off x="678922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6"/>
            <p:cNvSpPr/>
            <p:nvPr/>
          </p:nvSpPr>
          <p:spPr>
            <a:xfrm>
              <a:off x="6789225" y="134275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6"/>
            <p:cNvSpPr/>
            <p:nvPr/>
          </p:nvSpPr>
          <p:spPr>
            <a:xfrm>
              <a:off x="671322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6"/>
            <p:cNvSpPr/>
            <p:nvPr/>
          </p:nvSpPr>
          <p:spPr>
            <a:xfrm>
              <a:off x="671322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6"/>
            <p:cNvSpPr/>
            <p:nvPr/>
          </p:nvSpPr>
          <p:spPr>
            <a:xfrm>
              <a:off x="671322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6"/>
            <p:cNvSpPr/>
            <p:nvPr/>
          </p:nvSpPr>
          <p:spPr>
            <a:xfrm>
              <a:off x="671322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6"/>
            <p:cNvSpPr/>
            <p:nvPr/>
          </p:nvSpPr>
          <p:spPr>
            <a:xfrm>
              <a:off x="671322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6"/>
            <p:cNvSpPr/>
            <p:nvPr/>
          </p:nvSpPr>
          <p:spPr>
            <a:xfrm>
              <a:off x="6637000" y="164740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6"/>
            <p:cNvSpPr/>
            <p:nvPr/>
          </p:nvSpPr>
          <p:spPr>
            <a:xfrm>
              <a:off x="6637000" y="134275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6"/>
            <p:cNvSpPr/>
            <p:nvPr/>
          </p:nvSpPr>
          <p:spPr>
            <a:xfrm>
              <a:off x="6560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6"/>
            <p:cNvSpPr/>
            <p:nvPr/>
          </p:nvSpPr>
          <p:spPr>
            <a:xfrm>
              <a:off x="656080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6"/>
            <p:cNvSpPr/>
            <p:nvPr/>
          </p:nvSpPr>
          <p:spPr>
            <a:xfrm>
              <a:off x="6560800" y="1266550"/>
              <a:ext cx="62200" cy="53450"/>
            </a:xfrm>
            <a:custGeom>
              <a:rect b="b" l="l" r="r" t="t"/>
              <a:pathLst>
                <a:path extrusionOk="0" h="2138" w="2488">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6"/>
            <p:cNvSpPr/>
            <p:nvPr/>
          </p:nvSpPr>
          <p:spPr>
            <a:xfrm>
              <a:off x="6484575" y="1647400"/>
              <a:ext cx="62425" cy="53450"/>
            </a:xfrm>
            <a:custGeom>
              <a:rect b="b" l="l" r="r" t="t"/>
              <a:pathLst>
                <a:path extrusionOk="0" h="2138" w="2497">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6"/>
            <p:cNvSpPr/>
            <p:nvPr/>
          </p:nvSpPr>
          <p:spPr>
            <a:xfrm>
              <a:off x="6484575" y="1266550"/>
              <a:ext cx="62425" cy="53450"/>
            </a:xfrm>
            <a:custGeom>
              <a:rect b="b" l="l" r="r" t="t"/>
              <a:pathLst>
                <a:path extrusionOk="0" h="2138" w="2497">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6"/>
            <p:cNvSpPr/>
            <p:nvPr/>
          </p:nvSpPr>
          <p:spPr>
            <a:xfrm>
              <a:off x="6408350" y="2333125"/>
              <a:ext cx="62425" cy="53450"/>
            </a:xfrm>
            <a:custGeom>
              <a:rect b="b" l="l" r="r" t="t"/>
              <a:pathLst>
                <a:path extrusionOk="0" h="2138" w="2497">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6"/>
            <p:cNvSpPr/>
            <p:nvPr/>
          </p:nvSpPr>
          <p:spPr>
            <a:xfrm>
              <a:off x="6408350" y="2256925"/>
              <a:ext cx="62575" cy="53425"/>
            </a:xfrm>
            <a:custGeom>
              <a:rect b="b" l="l" r="r" t="t"/>
              <a:pathLst>
                <a:path extrusionOk="0" h="2137" w="2503">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6"/>
            <p:cNvSpPr/>
            <p:nvPr/>
          </p:nvSpPr>
          <p:spPr>
            <a:xfrm>
              <a:off x="6408350" y="21045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6"/>
            <p:cNvSpPr/>
            <p:nvPr/>
          </p:nvSpPr>
          <p:spPr>
            <a:xfrm>
              <a:off x="6408350" y="179985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6"/>
            <p:cNvSpPr/>
            <p:nvPr/>
          </p:nvSpPr>
          <p:spPr>
            <a:xfrm>
              <a:off x="6408350" y="164740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6"/>
            <p:cNvSpPr/>
            <p:nvPr/>
          </p:nvSpPr>
          <p:spPr>
            <a:xfrm>
              <a:off x="6408350" y="134275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6"/>
            <p:cNvSpPr/>
            <p:nvPr/>
          </p:nvSpPr>
          <p:spPr>
            <a:xfrm>
              <a:off x="6408350" y="1266550"/>
              <a:ext cx="62425" cy="53450"/>
            </a:xfrm>
            <a:custGeom>
              <a:rect b="b" l="l" r="r" t="t"/>
              <a:pathLst>
                <a:path extrusionOk="0" h="2138" w="2497">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6"/>
            <p:cNvSpPr/>
            <p:nvPr/>
          </p:nvSpPr>
          <p:spPr>
            <a:xfrm>
              <a:off x="63323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6"/>
            <p:cNvSpPr/>
            <p:nvPr/>
          </p:nvSpPr>
          <p:spPr>
            <a:xfrm>
              <a:off x="63323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6"/>
            <p:cNvSpPr/>
            <p:nvPr/>
          </p:nvSpPr>
          <p:spPr>
            <a:xfrm>
              <a:off x="63323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6"/>
            <p:cNvSpPr/>
            <p:nvPr/>
          </p:nvSpPr>
          <p:spPr>
            <a:xfrm>
              <a:off x="633235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6"/>
            <p:cNvSpPr/>
            <p:nvPr/>
          </p:nvSpPr>
          <p:spPr>
            <a:xfrm>
              <a:off x="633235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6"/>
            <p:cNvSpPr/>
            <p:nvPr/>
          </p:nvSpPr>
          <p:spPr>
            <a:xfrm>
              <a:off x="63323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6"/>
            <p:cNvSpPr/>
            <p:nvPr/>
          </p:nvSpPr>
          <p:spPr>
            <a:xfrm>
              <a:off x="63323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6"/>
            <p:cNvSpPr/>
            <p:nvPr/>
          </p:nvSpPr>
          <p:spPr>
            <a:xfrm>
              <a:off x="6256150" y="2485550"/>
              <a:ext cx="62200" cy="53300"/>
            </a:xfrm>
            <a:custGeom>
              <a:rect b="b" l="l" r="r" t="t"/>
              <a:pathLst>
                <a:path extrusionOk="0" h="2132" w="2488">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6"/>
            <p:cNvSpPr/>
            <p:nvPr/>
          </p:nvSpPr>
          <p:spPr>
            <a:xfrm>
              <a:off x="6256150" y="2409350"/>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6"/>
            <p:cNvSpPr/>
            <p:nvPr/>
          </p:nvSpPr>
          <p:spPr>
            <a:xfrm>
              <a:off x="6256150" y="2028275"/>
              <a:ext cx="62200" cy="53450"/>
            </a:xfrm>
            <a:custGeom>
              <a:rect b="b" l="l" r="r" t="t"/>
              <a:pathLst>
                <a:path extrusionOk="0" h="2138" w="2488">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6"/>
            <p:cNvSpPr/>
            <p:nvPr/>
          </p:nvSpPr>
          <p:spPr>
            <a:xfrm>
              <a:off x="6256150" y="1952050"/>
              <a:ext cx="62200" cy="53450"/>
            </a:xfrm>
            <a:custGeom>
              <a:rect b="b" l="l" r="r" t="t"/>
              <a:pathLst>
                <a:path extrusionOk="0" h="2138" w="2488">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6"/>
            <p:cNvSpPr/>
            <p:nvPr/>
          </p:nvSpPr>
          <p:spPr>
            <a:xfrm>
              <a:off x="6256150" y="1876050"/>
              <a:ext cx="62200" cy="53350"/>
            </a:xfrm>
            <a:custGeom>
              <a:rect b="b" l="l" r="r" t="t"/>
              <a:pathLst>
                <a:path extrusionOk="0" h="2134" w="2488">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6"/>
            <p:cNvSpPr/>
            <p:nvPr/>
          </p:nvSpPr>
          <p:spPr>
            <a:xfrm>
              <a:off x="6256150" y="179985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6"/>
            <p:cNvSpPr/>
            <p:nvPr/>
          </p:nvSpPr>
          <p:spPr>
            <a:xfrm>
              <a:off x="6256150" y="172362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6"/>
            <p:cNvSpPr/>
            <p:nvPr/>
          </p:nvSpPr>
          <p:spPr>
            <a:xfrm>
              <a:off x="6256150" y="134275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6"/>
            <p:cNvSpPr/>
            <p:nvPr/>
          </p:nvSpPr>
          <p:spPr>
            <a:xfrm>
              <a:off x="617992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6"/>
            <p:cNvSpPr/>
            <p:nvPr/>
          </p:nvSpPr>
          <p:spPr>
            <a:xfrm>
              <a:off x="617992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6"/>
            <p:cNvSpPr/>
            <p:nvPr/>
          </p:nvSpPr>
          <p:spPr>
            <a:xfrm>
              <a:off x="617992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6"/>
            <p:cNvSpPr/>
            <p:nvPr/>
          </p:nvSpPr>
          <p:spPr>
            <a:xfrm>
              <a:off x="617992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6"/>
            <p:cNvSpPr/>
            <p:nvPr/>
          </p:nvSpPr>
          <p:spPr>
            <a:xfrm>
              <a:off x="6103700"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6"/>
            <p:cNvSpPr/>
            <p:nvPr/>
          </p:nvSpPr>
          <p:spPr>
            <a:xfrm>
              <a:off x="6103700"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6"/>
            <p:cNvSpPr/>
            <p:nvPr/>
          </p:nvSpPr>
          <p:spPr>
            <a:xfrm>
              <a:off x="6103700"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6"/>
            <p:cNvSpPr/>
            <p:nvPr/>
          </p:nvSpPr>
          <p:spPr>
            <a:xfrm>
              <a:off x="6103700" y="21045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6"/>
            <p:cNvSpPr/>
            <p:nvPr/>
          </p:nvSpPr>
          <p:spPr>
            <a:xfrm>
              <a:off x="6103700" y="1342750"/>
              <a:ext cx="62425" cy="53450"/>
            </a:xfrm>
            <a:custGeom>
              <a:rect b="b" l="l" r="r" t="t"/>
              <a:pathLst>
                <a:path extrusionOk="0" h="2138" w="2497">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6"/>
            <p:cNvSpPr/>
            <p:nvPr/>
          </p:nvSpPr>
          <p:spPr>
            <a:xfrm>
              <a:off x="6027500" y="2180700"/>
              <a:ext cx="62425" cy="53350"/>
            </a:xfrm>
            <a:custGeom>
              <a:rect b="b" l="l" r="r" t="t"/>
              <a:pathLst>
                <a:path extrusionOk="0" h="2134" w="2497">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6"/>
            <p:cNvSpPr/>
            <p:nvPr/>
          </p:nvSpPr>
          <p:spPr>
            <a:xfrm>
              <a:off x="6027500" y="134275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6"/>
            <p:cNvSpPr/>
            <p:nvPr/>
          </p:nvSpPr>
          <p:spPr>
            <a:xfrm>
              <a:off x="5951475"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6"/>
            <p:cNvSpPr/>
            <p:nvPr/>
          </p:nvSpPr>
          <p:spPr>
            <a:xfrm>
              <a:off x="595147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6"/>
            <p:cNvSpPr/>
            <p:nvPr/>
          </p:nvSpPr>
          <p:spPr>
            <a:xfrm>
              <a:off x="595147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6"/>
            <p:cNvSpPr/>
            <p:nvPr/>
          </p:nvSpPr>
          <p:spPr>
            <a:xfrm>
              <a:off x="595147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6"/>
            <p:cNvSpPr/>
            <p:nvPr/>
          </p:nvSpPr>
          <p:spPr>
            <a:xfrm>
              <a:off x="59514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6"/>
            <p:cNvSpPr/>
            <p:nvPr/>
          </p:nvSpPr>
          <p:spPr>
            <a:xfrm>
              <a:off x="587527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6"/>
            <p:cNvSpPr/>
            <p:nvPr/>
          </p:nvSpPr>
          <p:spPr>
            <a:xfrm>
              <a:off x="5875275" y="2637775"/>
              <a:ext cx="62225" cy="53450"/>
            </a:xfrm>
            <a:custGeom>
              <a:rect b="b" l="l" r="r" t="t"/>
              <a:pathLst>
                <a:path extrusionOk="0" h="2138" w="2489">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6"/>
            <p:cNvSpPr/>
            <p:nvPr/>
          </p:nvSpPr>
          <p:spPr>
            <a:xfrm>
              <a:off x="5875275" y="2561575"/>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6"/>
            <p:cNvSpPr/>
            <p:nvPr/>
          </p:nvSpPr>
          <p:spPr>
            <a:xfrm>
              <a:off x="587527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6"/>
            <p:cNvSpPr/>
            <p:nvPr/>
          </p:nvSpPr>
          <p:spPr>
            <a:xfrm>
              <a:off x="5875275"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6"/>
            <p:cNvSpPr/>
            <p:nvPr/>
          </p:nvSpPr>
          <p:spPr>
            <a:xfrm>
              <a:off x="587527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6"/>
            <p:cNvSpPr/>
            <p:nvPr/>
          </p:nvSpPr>
          <p:spPr>
            <a:xfrm>
              <a:off x="587527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6"/>
            <p:cNvSpPr/>
            <p:nvPr/>
          </p:nvSpPr>
          <p:spPr>
            <a:xfrm>
              <a:off x="5799275" y="2714000"/>
              <a:ext cx="62200" cy="53350"/>
            </a:xfrm>
            <a:custGeom>
              <a:rect b="b" l="l" r="r" t="t"/>
              <a:pathLst>
                <a:path extrusionOk="0" h="2134"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6"/>
            <p:cNvSpPr/>
            <p:nvPr/>
          </p:nvSpPr>
          <p:spPr>
            <a:xfrm>
              <a:off x="5799275" y="134275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6"/>
            <p:cNvSpPr/>
            <p:nvPr/>
          </p:nvSpPr>
          <p:spPr>
            <a:xfrm>
              <a:off x="5799125" y="1190550"/>
              <a:ext cx="62350" cy="53425"/>
            </a:xfrm>
            <a:custGeom>
              <a:rect b="b" l="l" r="r" t="t"/>
              <a:pathLst>
                <a:path extrusionOk="0" h="2137" w="2494">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6"/>
            <p:cNvSpPr/>
            <p:nvPr/>
          </p:nvSpPr>
          <p:spPr>
            <a:xfrm>
              <a:off x="5723050"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6"/>
            <p:cNvSpPr/>
            <p:nvPr/>
          </p:nvSpPr>
          <p:spPr>
            <a:xfrm>
              <a:off x="5723050"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6"/>
            <p:cNvSpPr/>
            <p:nvPr/>
          </p:nvSpPr>
          <p:spPr>
            <a:xfrm>
              <a:off x="5723050" y="2942425"/>
              <a:ext cx="62225" cy="53450"/>
            </a:xfrm>
            <a:custGeom>
              <a:rect b="b" l="l" r="r" t="t"/>
              <a:pathLst>
                <a:path extrusionOk="0" h="2138" w="2489">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6"/>
            <p:cNvSpPr/>
            <p:nvPr/>
          </p:nvSpPr>
          <p:spPr>
            <a:xfrm>
              <a:off x="5723050" y="271400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6"/>
            <p:cNvSpPr/>
            <p:nvPr/>
          </p:nvSpPr>
          <p:spPr>
            <a:xfrm>
              <a:off x="5723050" y="134275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6"/>
            <p:cNvSpPr/>
            <p:nvPr/>
          </p:nvSpPr>
          <p:spPr>
            <a:xfrm>
              <a:off x="5722900" y="1190550"/>
              <a:ext cx="62375" cy="53425"/>
            </a:xfrm>
            <a:custGeom>
              <a:rect b="b" l="l" r="r" t="t"/>
              <a:pathLst>
                <a:path extrusionOk="0" h="2137" w="2495">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6"/>
            <p:cNvSpPr/>
            <p:nvPr/>
          </p:nvSpPr>
          <p:spPr>
            <a:xfrm>
              <a:off x="56468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6"/>
            <p:cNvSpPr/>
            <p:nvPr/>
          </p:nvSpPr>
          <p:spPr>
            <a:xfrm>
              <a:off x="5646825" y="2866425"/>
              <a:ext cx="62225" cy="53275"/>
            </a:xfrm>
            <a:custGeom>
              <a:rect b="b" l="l" r="r" t="t"/>
              <a:pathLst>
                <a:path extrusionOk="0" h="2131" w="2489">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6"/>
            <p:cNvSpPr/>
            <p:nvPr/>
          </p:nvSpPr>
          <p:spPr>
            <a:xfrm>
              <a:off x="56468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6"/>
            <p:cNvSpPr/>
            <p:nvPr/>
          </p:nvSpPr>
          <p:spPr>
            <a:xfrm>
              <a:off x="56468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6"/>
            <p:cNvSpPr/>
            <p:nvPr/>
          </p:nvSpPr>
          <p:spPr>
            <a:xfrm>
              <a:off x="56468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6"/>
            <p:cNvSpPr/>
            <p:nvPr/>
          </p:nvSpPr>
          <p:spPr>
            <a:xfrm>
              <a:off x="5646700" y="119055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6"/>
            <p:cNvSpPr/>
            <p:nvPr/>
          </p:nvSpPr>
          <p:spPr>
            <a:xfrm>
              <a:off x="5570625" y="3018650"/>
              <a:ext cx="62200" cy="53425"/>
            </a:xfrm>
            <a:custGeom>
              <a:rect b="b" l="l" r="r" t="t"/>
              <a:pathLst>
                <a:path extrusionOk="0" h="2137" w="2488">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6"/>
            <p:cNvSpPr/>
            <p:nvPr/>
          </p:nvSpPr>
          <p:spPr>
            <a:xfrm>
              <a:off x="5570625" y="2942425"/>
              <a:ext cx="62200" cy="53450"/>
            </a:xfrm>
            <a:custGeom>
              <a:rect b="b" l="l" r="r" t="t"/>
              <a:pathLst>
                <a:path extrusionOk="0" h="2138" w="2488">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6"/>
            <p:cNvSpPr/>
            <p:nvPr/>
          </p:nvSpPr>
          <p:spPr>
            <a:xfrm>
              <a:off x="5570475" y="1190550"/>
              <a:ext cx="62350" cy="53325"/>
            </a:xfrm>
            <a:custGeom>
              <a:rect b="b" l="l" r="r" t="t"/>
              <a:pathLst>
                <a:path extrusionOk="0" h="2133" w="2494">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6"/>
            <p:cNvSpPr/>
            <p:nvPr/>
          </p:nvSpPr>
          <p:spPr>
            <a:xfrm>
              <a:off x="5494400" y="29424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6"/>
            <p:cNvSpPr/>
            <p:nvPr/>
          </p:nvSpPr>
          <p:spPr>
            <a:xfrm>
              <a:off x="549440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6"/>
            <p:cNvSpPr/>
            <p:nvPr/>
          </p:nvSpPr>
          <p:spPr>
            <a:xfrm>
              <a:off x="5494275" y="1190550"/>
              <a:ext cx="62350" cy="53325"/>
            </a:xfrm>
            <a:custGeom>
              <a:rect b="b" l="l" r="r" t="t"/>
              <a:pathLst>
                <a:path extrusionOk="0" h="2133" w="2494">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6"/>
            <p:cNvSpPr/>
            <p:nvPr/>
          </p:nvSpPr>
          <p:spPr>
            <a:xfrm>
              <a:off x="5418200"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6"/>
            <p:cNvSpPr/>
            <p:nvPr/>
          </p:nvSpPr>
          <p:spPr>
            <a:xfrm>
              <a:off x="5418200"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6"/>
            <p:cNvSpPr/>
            <p:nvPr/>
          </p:nvSpPr>
          <p:spPr>
            <a:xfrm>
              <a:off x="5418200" y="1266550"/>
              <a:ext cx="62425" cy="53450"/>
            </a:xfrm>
            <a:custGeom>
              <a:rect b="b" l="l" r="r" t="t"/>
              <a:pathLst>
                <a:path extrusionOk="0" h="2138" w="2497">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6"/>
            <p:cNvSpPr/>
            <p:nvPr/>
          </p:nvSpPr>
          <p:spPr>
            <a:xfrm>
              <a:off x="5418200" y="11905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6"/>
            <p:cNvSpPr/>
            <p:nvPr/>
          </p:nvSpPr>
          <p:spPr>
            <a:xfrm>
              <a:off x="5341975"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6"/>
            <p:cNvSpPr/>
            <p:nvPr/>
          </p:nvSpPr>
          <p:spPr>
            <a:xfrm>
              <a:off x="5341975"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6"/>
            <p:cNvSpPr/>
            <p:nvPr/>
          </p:nvSpPr>
          <p:spPr>
            <a:xfrm>
              <a:off x="5265775" y="2790200"/>
              <a:ext cx="62200" cy="53350"/>
            </a:xfrm>
            <a:custGeom>
              <a:rect b="b" l="l" r="r" t="t"/>
              <a:pathLst>
                <a:path extrusionOk="0" h="2134" w="2488">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6"/>
            <p:cNvSpPr/>
            <p:nvPr/>
          </p:nvSpPr>
          <p:spPr>
            <a:xfrm>
              <a:off x="5265775" y="2714000"/>
              <a:ext cx="62200" cy="53350"/>
            </a:xfrm>
            <a:custGeom>
              <a:rect b="b" l="l" r="r" t="t"/>
              <a:pathLst>
                <a:path extrusionOk="0" h="2134" w="2488">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6"/>
            <p:cNvSpPr/>
            <p:nvPr/>
          </p:nvSpPr>
          <p:spPr>
            <a:xfrm>
              <a:off x="5265775" y="1266550"/>
              <a:ext cx="62200" cy="53450"/>
            </a:xfrm>
            <a:custGeom>
              <a:rect b="b" l="l" r="r" t="t"/>
              <a:pathLst>
                <a:path extrusionOk="0" h="2138" w="2488">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6"/>
            <p:cNvSpPr/>
            <p:nvPr/>
          </p:nvSpPr>
          <p:spPr>
            <a:xfrm>
              <a:off x="5189550"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6"/>
            <p:cNvSpPr/>
            <p:nvPr/>
          </p:nvSpPr>
          <p:spPr>
            <a:xfrm>
              <a:off x="5189550" y="2790200"/>
              <a:ext cx="62225" cy="53350"/>
            </a:xfrm>
            <a:custGeom>
              <a:rect b="b" l="l" r="r" t="t"/>
              <a:pathLst>
                <a:path extrusionOk="0" h="2134" w="2489">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6"/>
            <p:cNvSpPr/>
            <p:nvPr/>
          </p:nvSpPr>
          <p:spPr>
            <a:xfrm>
              <a:off x="5189550" y="1342750"/>
              <a:ext cx="62225" cy="53350"/>
            </a:xfrm>
            <a:custGeom>
              <a:rect b="b" l="l" r="r" t="t"/>
              <a:pathLst>
                <a:path extrusionOk="0" h="2134" w="2489">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6"/>
            <p:cNvSpPr/>
            <p:nvPr/>
          </p:nvSpPr>
          <p:spPr>
            <a:xfrm>
              <a:off x="5113350" y="3094850"/>
              <a:ext cx="62400" cy="53350"/>
            </a:xfrm>
            <a:custGeom>
              <a:rect b="b" l="l" r="r" t="t"/>
              <a:pathLst>
                <a:path extrusionOk="0" h="2134" w="2496">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6"/>
            <p:cNvSpPr/>
            <p:nvPr/>
          </p:nvSpPr>
          <p:spPr>
            <a:xfrm>
              <a:off x="5113350" y="3018650"/>
              <a:ext cx="62400" cy="53425"/>
            </a:xfrm>
            <a:custGeom>
              <a:rect b="b" l="l" r="r" t="t"/>
              <a:pathLst>
                <a:path extrusionOk="0" h="2137" w="2496">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6"/>
            <p:cNvSpPr/>
            <p:nvPr/>
          </p:nvSpPr>
          <p:spPr>
            <a:xfrm>
              <a:off x="5113350" y="2942425"/>
              <a:ext cx="62400" cy="53450"/>
            </a:xfrm>
            <a:custGeom>
              <a:rect b="b" l="l" r="r" t="t"/>
              <a:pathLst>
                <a:path extrusionOk="0" h="2138" w="2496">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6"/>
            <p:cNvSpPr/>
            <p:nvPr/>
          </p:nvSpPr>
          <p:spPr>
            <a:xfrm>
              <a:off x="5113350" y="2866425"/>
              <a:ext cx="62400" cy="53275"/>
            </a:xfrm>
            <a:custGeom>
              <a:rect b="b" l="l" r="r" t="t"/>
              <a:pathLst>
                <a:path extrusionOk="0" h="2131" w="2496">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6"/>
            <p:cNvSpPr/>
            <p:nvPr/>
          </p:nvSpPr>
          <p:spPr>
            <a:xfrm>
              <a:off x="5113350" y="2790200"/>
              <a:ext cx="62400" cy="53350"/>
            </a:xfrm>
            <a:custGeom>
              <a:rect b="b" l="l" r="r" t="t"/>
              <a:pathLst>
                <a:path extrusionOk="0" h="2134" w="2496">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6"/>
            <p:cNvSpPr/>
            <p:nvPr/>
          </p:nvSpPr>
          <p:spPr>
            <a:xfrm>
              <a:off x="5113350" y="2714000"/>
              <a:ext cx="62400" cy="53350"/>
            </a:xfrm>
            <a:custGeom>
              <a:rect b="b" l="l" r="r" t="t"/>
              <a:pathLst>
                <a:path extrusionOk="0" h="2134" w="2496">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6"/>
            <p:cNvSpPr/>
            <p:nvPr/>
          </p:nvSpPr>
          <p:spPr>
            <a:xfrm>
              <a:off x="5113350" y="141897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6"/>
            <p:cNvSpPr/>
            <p:nvPr/>
          </p:nvSpPr>
          <p:spPr>
            <a:xfrm>
              <a:off x="5113350" y="134275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6"/>
            <p:cNvSpPr/>
            <p:nvPr/>
          </p:nvSpPr>
          <p:spPr>
            <a:xfrm>
              <a:off x="50373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6"/>
            <p:cNvSpPr/>
            <p:nvPr/>
          </p:nvSpPr>
          <p:spPr>
            <a:xfrm>
              <a:off x="503732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6"/>
            <p:cNvSpPr/>
            <p:nvPr/>
          </p:nvSpPr>
          <p:spPr>
            <a:xfrm>
              <a:off x="5037325" y="2866425"/>
              <a:ext cx="62225" cy="53275"/>
            </a:xfrm>
            <a:custGeom>
              <a:rect b="b" l="l" r="r" t="t"/>
              <a:pathLst>
                <a:path extrusionOk="0" h="2131" w="2489">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6"/>
            <p:cNvSpPr/>
            <p:nvPr/>
          </p:nvSpPr>
          <p:spPr>
            <a:xfrm>
              <a:off x="50373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6"/>
            <p:cNvSpPr/>
            <p:nvPr/>
          </p:nvSpPr>
          <p:spPr>
            <a:xfrm>
              <a:off x="50373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6"/>
            <p:cNvSpPr/>
            <p:nvPr/>
          </p:nvSpPr>
          <p:spPr>
            <a:xfrm>
              <a:off x="5037325"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6"/>
            <p:cNvSpPr/>
            <p:nvPr/>
          </p:nvSpPr>
          <p:spPr>
            <a:xfrm>
              <a:off x="50373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6"/>
            <p:cNvSpPr/>
            <p:nvPr/>
          </p:nvSpPr>
          <p:spPr>
            <a:xfrm>
              <a:off x="4961125"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6"/>
            <p:cNvSpPr/>
            <p:nvPr/>
          </p:nvSpPr>
          <p:spPr>
            <a:xfrm>
              <a:off x="49611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6"/>
            <p:cNvSpPr/>
            <p:nvPr/>
          </p:nvSpPr>
          <p:spPr>
            <a:xfrm>
              <a:off x="49611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6"/>
            <p:cNvSpPr/>
            <p:nvPr/>
          </p:nvSpPr>
          <p:spPr>
            <a:xfrm>
              <a:off x="49611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6"/>
            <p:cNvSpPr/>
            <p:nvPr/>
          </p:nvSpPr>
          <p:spPr>
            <a:xfrm>
              <a:off x="49611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6"/>
            <p:cNvSpPr/>
            <p:nvPr/>
          </p:nvSpPr>
          <p:spPr>
            <a:xfrm>
              <a:off x="49611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6"/>
            <p:cNvSpPr/>
            <p:nvPr/>
          </p:nvSpPr>
          <p:spPr>
            <a:xfrm>
              <a:off x="4884900" y="2637775"/>
              <a:ext cx="62225" cy="53450"/>
            </a:xfrm>
            <a:custGeom>
              <a:rect b="b" l="l" r="r" t="t"/>
              <a:pathLst>
                <a:path extrusionOk="0" h="2138" w="2489">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6"/>
            <p:cNvSpPr/>
            <p:nvPr/>
          </p:nvSpPr>
          <p:spPr>
            <a:xfrm>
              <a:off x="48849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6"/>
            <p:cNvSpPr/>
            <p:nvPr/>
          </p:nvSpPr>
          <p:spPr>
            <a:xfrm>
              <a:off x="48849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6"/>
            <p:cNvSpPr/>
            <p:nvPr/>
          </p:nvSpPr>
          <p:spPr>
            <a:xfrm>
              <a:off x="488490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6"/>
            <p:cNvSpPr/>
            <p:nvPr/>
          </p:nvSpPr>
          <p:spPr>
            <a:xfrm>
              <a:off x="4808700" y="2637775"/>
              <a:ext cx="62400" cy="53450"/>
            </a:xfrm>
            <a:custGeom>
              <a:rect b="b" l="l" r="r" t="t"/>
              <a:pathLst>
                <a:path extrusionOk="0" h="2138" w="2496">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6"/>
            <p:cNvSpPr/>
            <p:nvPr/>
          </p:nvSpPr>
          <p:spPr>
            <a:xfrm>
              <a:off x="4808700" y="2561575"/>
              <a:ext cx="62400" cy="53425"/>
            </a:xfrm>
            <a:custGeom>
              <a:rect b="b" l="l" r="r" t="t"/>
              <a:pathLst>
                <a:path extrusionOk="0" h="2137" w="2496">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6"/>
            <p:cNvSpPr/>
            <p:nvPr/>
          </p:nvSpPr>
          <p:spPr>
            <a:xfrm>
              <a:off x="4808700" y="141897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6"/>
            <p:cNvSpPr/>
            <p:nvPr/>
          </p:nvSpPr>
          <p:spPr>
            <a:xfrm>
              <a:off x="48087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6"/>
            <p:cNvSpPr/>
            <p:nvPr/>
          </p:nvSpPr>
          <p:spPr>
            <a:xfrm>
              <a:off x="4808700" y="11905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6"/>
            <p:cNvSpPr/>
            <p:nvPr/>
          </p:nvSpPr>
          <p:spPr>
            <a:xfrm>
              <a:off x="4808700" y="1038125"/>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6"/>
            <p:cNvSpPr/>
            <p:nvPr/>
          </p:nvSpPr>
          <p:spPr>
            <a:xfrm>
              <a:off x="4732475" y="27902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6"/>
            <p:cNvSpPr/>
            <p:nvPr/>
          </p:nvSpPr>
          <p:spPr>
            <a:xfrm>
              <a:off x="4732475" y="2714000"/>
              <a:ext cx="62425" cy="53350"/>
            </a:xfrm>
            <a:custGeom>
              <a:rect b="b" l="l" r="r" t="t"/>
              <a:pathLst>
                <a:path extrusionOk="0" h="2134" w="2497">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6"/>
            <p:cNvSpPr/>
            <p:nvPr/>
          </p:nvSpPr>
          <p:spPr>
            <a:xfrm>
              <a:off x="4732475" y="2561575"/>
              <a:ext cx="62425" cy="53425"/>
            </a:xfrm>
            <a:custGeom>
              <a:rect b="b" l="l" r="r" t="t"/>
              <a:pathLst>
                <a:path extrusionOk="0" h="2137" w="2497">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6"/>
            <p:cNvSpPr/>
            <p:nvPr/>
          </p:nvSpPr>
          <p:spPr>
            <a:xfrm>
              <a:off x="473247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6"/>
            <p:cNvSpPr/>
            <p:nvPr/>
          </p:nvSpPr>
          <p:spPr>
            <a:xfrm>
              <a:off x="4732475" y="11905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6"/>
            <p:cNvSpPr/>
            <p:nvPr/>
          </p:nvSpPr>
          <p:spPr>
            <a:xfrm>
              <a:off x="4656475" y="2866425"/>
              <a:ext cx="62200" cy="53275"/>
            </a:xfrm>
            <a:custGeom>
              <a:rect b="b" l="l" r="r" t="t"/>
              <a:pathLst>
                <a:path extrusionOk="0" h="2131" w="2488">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6"/>
            <p:cNvSpPr/>
            <p:nvPr/>
          </p:nvSpPr>
          <p:spPr>
            <a:xfrm>
              <a:off x="4656475" y="27902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6"/>
            <p:cNvSpPr/>
            <p:nvPr/>
          </p:nvSpPr>
          <p:spPr>
            <a:xfrm>
              <a:off x="4656475" y="271400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6"/>
            <p:cNvSpPr/>
            <p:nvPr/>
          </p:nvSpPr>
          <p:spPr>
            <a:xfrm>
              <a:off x="4656475" y="2485550"/>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6"/>
            <p:cNvSpPr/>
            <p:nvPr/>
          </p:nvSpPr>
          <p:spPr>
            <a:xfrm>
              <a:off x="465647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6"/>
            <p:cNvSpPr/>
            <p:nvPr/>
          </p:nvSpPr>
          <p:spPr>
            <a:xfrm>
              <a:off x="465647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6"/>
            <p:cNvSpPr/>
            <p:nvPr/>
          </p:nvSpPr>
          <p:spPr>
            <a:xfrm>
              <a:off x="46564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6"/>
            <p:cNvSpPr/>
            <p:nvPr/>
          </p:nvSpPr>
          <p:spPr>
            <a:xfrm>
              <a:off x="4656475" y="1038125"/>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6"/>
            <p:cNvSpPr/>
            <p:nvPr/>
          </p:nvSpPr>
          <p:spPr>
            <a:xfrm>
              <a:off x="4580250" y="29424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6"/>
            <p:cNvSpPr/>
            <p:nvPr/>
          </p:nvSpPr>
          <p:spPr>
            <a:xfrm>
              <a:off x="458025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6"/>
            <p:cNvSpPr/>
            <p:nvPr/>
          </p:nvSpPr>
          <p:spPr>
            <a:xfrm>
              <a:off x="458025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6"/>
            <p:cNvSpPr/>
            <p:nvPr/>
          </p:nvSpPr>
          <p:spPr>
            <a:xfrm>
              <a:off x="4580250"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6"/>
            <p:cNvSpPr/>
            <p:nvPr/>
          </p:nvSpPr>
          <p:spPr>
            <a:xfrm>
              <a:off x="458025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6"/>
            <p:cNvSpPr/>
            <p:nvPr/>
          </p:nvSpPr>
          <p:spPr>
            <a:xfrm>
              <a:off x="45802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6"/>
            <p:cNvSpPr/>
            <p:nvPr/>
          </p:nvSpPr>
          <p:spPr>
            <a:xfrm>
              <a:off x="45802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6"/>
            <p:cNvSpPr/>
            <p:nvPr/>
          </p:nvSpPr>
          <p:spPr>
            <a:xfrm>
              <a:off x="45802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6"/>
            <p:cNvSpPr/>
            <p:nvPr/>
          </p:nvSpPr>
          <p:spPr>
            <a:xfrm>
              <a:off x="450405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6"/>
            <p:cNvSpPr/>
            <p:nvPr/>
          </p:nvSpPr>
          <p:spPr>
            <a:xfrm>
              <a:off x="4504050"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6"/>
            <p:cNvSpPr/>
            <p:nvPr/>
          </p:nvSpPr>
          <p:spPr>
            <a:xfrm>
              <a:off x="45040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6"/>
            <p:cNvSpPr/>
            <p:nvPr/>
          </p:nvSpPr>
          <p:spPr>
            <a:xfrm>
              <a:off x="450405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6"/>
            <p:cNvSpPr/>
            <p:nvPr/>
          </p:nvSpPr>
          <p:spPr>
            <a:xfrm>
              <a:off x="45040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6"/>
            <p:cNvSpPr/>
            <p:nvPr/>
          </p:nvSpPr>
          <p:spPr>
            <a:xfrm>
              <a:off x="45040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6"/>
            <p:cNvSpPr/>
            <p:nvPr/>
          </p:nvSpPr>
          <p:spPr>
            <a:xfrm>
              <a:off x="4427825" y="2942425"/>
              <a:ext cx="62425" cy="53450"/>
            </a:xfrm>
            <a:custGeom>
              <a:rect b="b" l="l" r="r" t="t"/>
              <a:pathLst>
                <a:path extrusionOk="0" h="2138" w="2497">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6"/>
            <p:cNvSpPr/>
            <p:nvPr/>
          </p:nvSpPr>
          <p:spPr>
            <a:xfrm>
              <a:off x="4427825" y="2866425"/>
              <a:ext cx="62425" cy="53275"/>
            </a:xfrm>
            <a:custGeom>
              <a:rect b="b" l="l" r="r" t="t"/>
              <a:pathLst>
                <a:path extrusionOk="0" h="2131" w="2497">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6"/>
            <p:cNvSpPr/>
            <p:nvPr/>
          </p:nvSpPr>
          <p:spPr>
            <a:xfrm>
              <a:off x="4427825" y="2790200"/>
              <a:ext cx="62425" cy="53350"/>
            </a:xfrm>
            <a:custGeom>
              <a:rect b="b" l="l" r="r" t="t"/>
              <a:pathLst>
                <a:path extrusionOk="0" h="2134" w="2497">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6"/>
            <p:cNvSpPr/>
            <p:nvPr/>
          </p:nvSpPr>
          <p:spPr>
            <a:xfrm>
              <a:off x="4427825" y="2561575"/>
              <a:ext cx="62425" cy="53425"/>
            </a:xfrm>
            <a:custGeom>
              <a:rect b="b" l="l" r="r" t="t"/>
              <a:pathLst>
                <a:path extrusionOk="0" h="2137" w="2497">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6"/>
            <p:cNvSpPr/>
            <p:nvPr/>
          </p:nvSpPr>
          <p:spPr>
            <a:xfrm>
              <a:off x="4427825" y="2485550"/>
              <a:ext cx="62425" cy="53300"/>
            </a:xfrm>
            <a:custGeom>
              <a:rect b="b" l="l" r="r" t="t"/>
              <a:pathLst>
                <a:path extrusionOk="0" h="2132" w="2497">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6"/>
            <p:cNvSpPr/>
            <p:nvPr/>
          </p:nvSpPr>
          <p:spPr>
            <a:xfrm>
              <a:off x="4427825" y="2409350"/>
              <a:ext cx="62425" cy="53350"/>
            </a:xfrm>
            <a:custGeom>
              <a:rect b="b" l="l" r="r" t="t"/>
              <a:pathLst>
                <a:path extrusionOk="0" h="2134"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6"/>
            <p:cNvSpPr/>
            <p:nvPr/>
          </p:nvSpPr>
          <p:spPr>
            <a:xfrm>
              <a:off x="435160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6"/>
            <p:cNvSpPr/>
            <p:nvPr/>
          </p:nvSpPr>
          <p:spPr>
            <a:xfrm>
              <a:off x="435160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6"/>
            <p:cNvSpPr/>
            <p:nvPr/>
          </p:nvSpPr>
          <p:spPr>
            <a:xfrm>
              <a:off x="4351600" y="2637775"/>
              <a:ext cx="62425" cy="53450"/>
            </a:xfrm>
            <a:custGeom>
              <a:rect b="b" l="l" r="r" t="t"/>
              <a:pathLst>
                <a:path extrusionOk="0" h="2138" w="2497">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6"/>
            <p:cNvSpPr/>
            <p:nvPr/>
          </p:nvSpPr>
          <p:spPr>
            <a:xfrm>
              <a:off x="4351600" y="2561575"/>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6"/>
            <p:cNvSpPr/>
            <p:nvPr/>
          </p:nvSpPr>
          <p:spPr>
            <a:xfrm>
              <a:off x="4275600" y="26377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6"/>
            <p:cNvSpPr/>
            <p:nvPr/>
          </p:nvSpPr>
          <p:spPr>
            <a:xfrm>
              <a:off x="42756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6"/>
            <p:cNvSpPr/>
            <p:nvPr/>
          </p:nvSpPr>
          <p:spPr>
            <a:xfrm>
              <a:off x="427560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6"/>
            <p:cNvSpPr/>
            <p:nvPr/>
          </p:nvSpPr>
          <p:spPr>
            <a:xfrm>
              <a:off x="42756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6"/>
            <p:cNvSpPr/>
            <p:nvPr/>
          </p:nvSpPr>
          <p:spPr>
            <a:xfrm>
              <a:off x="42756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6"/>
            <p:cNvSpPr/>
            <p:nvPr/>
          </p:nvSpPr>
          <p:spPr>
            <a:xfrm>
              <a:off x="4275600" y="2256925"/>
              <a:ext cx="62350" cy="53425"/>
            </a:xfrm>
            <a:custGeom>
              <a:rect b="b" l="l" r="r" t="t"/>
              <a:pathLst>
                <a:path extrusionOk="0" h="2137" w="2494">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6"/>
            <p:cNvSpPr/>
            <p:nvPr/>
          </p:nvSpPr>
          <p:spPr>
            <a:xfrm>
              <a:off x="419940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6"/>
            <p:cNvSpPr/>
            <p:nvPr/>
          </p:nvSpPr>
          <p:spPr>
            <a:xfrm>
              <a:off x="41994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6"/>
            <p:cNvSpPr/>
            <p:nvPr/>
          </p:nvSpPr>
          <p:spPr>
            <a:xfrm>
              <a:off x="419940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6"/>
            <p:cNvSpPr/>
            <p:nvPr/>
          </p:nvSpPr>
          <p:spPr>
            <a:xfrm>
              <a:off x="4123175" y="23331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6"/>
            <p:cNvSpPr/>
            <p:nvPr/>
          </p:nvSpPr>
          <p:spPr>
            <a:xfrm>
              <a:off x="4123175" y="2256925"/>
              <a:ext cx="62350" cy="53425"/>
            </a:xfrm>
            <a:custGeom>
              <a:rect b="b" l="l" r="r" t="t"/>
              <a:pathLst>
                <a:path extrusionOk="0" h="2137" w="2494">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F1F1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8" name="Google Shape;1698;p16"/>
          <p:cNvSpPr txBox="1"/>
          <p:nvPr>
            <p:ph type="title"/>
          </p:nvPr>
        </p:nvSpPr>
        <p:spPr>
          <a:xfrm>
            <a:off x="855300" y="195475"/>
            <a:ext cx="6439800" cy="831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SzPct val="61961"/>
              <a:buNone/>
            </a:pPr>
            <a:r>
              <a:rPr b="1" lang="en" sz="1438">
                <a:solidFill>
                  <a:srgbClr val="249C90"/>
                </a:solidFill>
              </a:rPr>
              <a:t>CROPIN PAST &amp; EXISTING WORK IN PROJECT COUNTRIES </a:t>
            </a:r>
            <a:endParaRPr b="1" sz="1438">
              <a:solidFill>
                <a:srgbClr val="249C90"/>
              </a:solidFill>
            </a:endParaRPr>
          </a:p>
          <a:p>
            <a:pPr indent="0" lvl="0" marL="0" rtl="0" algn="ctr">
              <a:spcBef>
                <a:spcPts val="0"/>
              </a:spcBef>
              <a:spcAft>
                <a:spcPts val="0"/>
              </a:spcAft>
              <a:buSzPct val="61961"/>
              <a:buNone/>
            </a:pPr>
            <a:r>
              <a:rPr b="1" lang="en" sz="1438">
                <a:solidFill>
                  <a:srgbClr val="249C90"/>
                </a:solidFill>
              </a:rPr>
              <a:t>&amp; </a:t>
            </a:r>
            <a:endParaRPr b="1" sz="1438">
              <a:solidFill>
                <a:srgbClr val="249C90"/>
              </a:solidFill>
            </a:endParaRPr>
          </a:p>
          <a:p>
            <a:pPr indent="0" lvl="0" marL="0" rtl="0" algn="ctr">
              <a:spcBef>
                <a:spcPts val="0"/>
              </a:spcBef>
              <a:spcAft>
                <a:spcPts val="0"/>
              </a:spcAft>
              <a:buSzPct val="61961"/>
              <a:buNone/>
            </a:pPr>
            <a:r>
              <a:rPr b="1" lang="en" sz="1438">
                <a:solidFill>
                  <a:srgbClr val="249C90"/>
                </a:solidFill>
              </a:rPr>
              <a:t>Alignment with GEF - IFAD country programmes  </a:t>
            </a:r>
            <a:endParaRPr b="1" sz="1438">
              <a:solidFill>
                <a:srgbClr val="249C90"/>
              </a:solidFill>
            </a:endParaRPr>
          </a:p>
        </p:txBody>
      </p:sp>
      <p:sp>
        <p:nvSpPr>
          <p:cNvPr id="1699" name="Google Shape;1699;p16"/>
          <p:cNvSpPr txBox="1"/>
          <p:nvPr/>
        </p:nvSpPr>
        <p:spPr>
          <a:xfrm>
            <a:off x="1695225" y="1696150"/>
            <a:ext cx="7065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50">
                <a:solidFill>
                  <a:srgbClr val="202124"/>
                </a:solidFill>
                <a:latin typeface="Roboto"/>
                <a:ea typeface="Roboto"/>
                <a:cs typeface="Roboto"/>
                <a:sym typeface="Roboto"/>
              </a:rPr>
              <a:t>Rwanda</a:t>
            </a:r>
            <a:endParaRPr b="1"/>
          </a:p>
        </p:txBody>
      </p:sp>
      <p:sp>
        <p:nvSpPr>
          <p:cNvPr id="1700" name="Google Shape;1700;p16"/>
          <p:cNvSpPr txBox="1"/>
          <p:nvPr/>
        </p:nvSpPr>
        <p:spPr>
          <a:xfrm>
            <a:off x="4076900" y="1696150"/>
            <a:ext cx="7065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50">
                <a:solidFill>
                  <a:srgbClr val="202124"/>
                </a:solidFill>
                <a:latin typeface="Roboto"/>
                <a:ea typeface="Roboto"/>
                <a:cs typeface="Roboto"/>
                <a:sym typeface="Roboto"/>
              </a:rPr>
              <a:t>Ethiopia</a:t>
            </a:r>
            <a:endParaRPr b="1"/>
          </a:p>
        </p:txBody>
      </p:sp>
      <p:sp>
        <p:nvSpPr>
          <p:cNvPr id="1701" name="Google Shape;1701;p16"/>
          <p:cNvSpPr txBox="1"/>
          <p:nvPr/>
        </p:nvSpPr>
        <p:spPr>
          <a:xfrm>
            <a:off x="6567150" y="1696150"/>
            <a:ext cx="11385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50">
                <a:solidFill>
                  <a:srgbClr val="202124"/>
                </a:solidFill>
                <a:latin typeface="Roboto"/>
                <a:ea typeface="Roboto"/>
                <a:cs typeface="Roboto"/>
                <a:sym typeface="Roboto"/>
              </a:rPr>
              <a:t>Mozambique</a:t>
            </a:r>
            <a:endParaRPr b="1"/>
          </a:p>
        </p:txBody>
      </p:sp>
      <p:pic>
        <p:nvPicPr>
          <p:cNvPr id="1702" name="Google Shape;1702;p16"/>
          <p:cNvPicPr preferRelativeResize="0"/>
          <p:nvPr/>
        </p:nvPicPr>
        <p:blipFill>
          <a:blip r:embed="rId3">
            <a:alphaModFix/>
          </a:blip>
          <a:stretch>
            <a:fillRect/>
          </a:stretch>
        </p:blipFill>
        <p:spPr>
          <a:xfrm>
            <a:off x="3711057" y="1648175"/>
            <a:ext cx="383475" cy="383475"/>
          </a:xfrm>
          <a:prstGeom prst="rect">
            <a:avLst/>
          </a:prstGeom>
          <a:noFill/>
          <a:ln>
            <a:noFill/>
          </a:ln>
        </p:spPr>
      </p:pic>
      <p:pic>
        <p:nvPicPr>
          <p:cNvPr id="1703" name="Google Shape;1703;p16"/>
          <p:cNvPicPr preferRelativeResize="0"/>
          <p:nvPr/>
        </p:nvPicPr>
        <p:blipFill>
          <a:blip r:embed="rId4">
            <a:alphaModFix/>
          </a:blip>
          <a:stretch>
            <a:fillRect/>
          </a:stretch>
        </p:blipFill>
        <p:spPr>
          <a:xfrm>
            <a:off x="1311750" y="1648177"/>
            <a:ext cx="383475" cy="383475"/>
          </a:xfrm>
          <a:prstGeom prst="rect">
            <a:avLst/>
          </a:prstGeom>
          <a:noFill/>
          <a:ln>
            <a:noFill/>
          </a:ln>
        </p:spPr>
      </p:pic>
      <p:pic>
        <p:nvPicPr>
          <p:cNvPr id="1704" name="Google Shape;1704;p16"/>
          <p:cNvPicPr preferRelativeResize="0"/>
          <p:nvPr/>
        </p:nvPicPr>
        <p:blipFill>
          <a:blip r:embed="rId5">
            <a:alphaModFix/>
          </a:blip>
          <a:stretch>
            <a:fillRect/>
          </a:stretch>
        </p:blipFill>
        <p:spPr>
          <a:xfrm>
            <a:off x="6183675" y="1648174"/>
            <a:ext cx="383475" cy="383475"/>
          </a:xfrm>
          <a:prstGeom prst="rect">
            <a:avLst/>
          </a:prstGeom>
          <a:noFill/>
          <a:ln>
            <a:noFill/>
          </a:ln>
        </p:spPr>
      </p:pic>
      <p:pic>
        <p:nvPicPr>
          <p:cNvPr descr="CropIn_leaf_nuron.png" id="1705" name="Google Shape;1705;p16"/>
          <p:cNvPicPr preferRelativeResize="0"/>
          <p:nvPr/>
        </p:nvPicPr>
        <p:blipFill>
          <a:blip r:embed="rId6">
            <a:alphaModFix/>
          </a:blip>
          <a:stretch>
            <a:fillRect/>
          </a:stretch>
        </p:blipFill>
        <p:spPr>
          <a:xfrm>
            <a:off x="152400" y="152400"/>
            <a:ext cx="1005900" cy="391183"/>
          </a:xfrm>
          <a:prstGeom prst="rect">
            <a:avLst/>
          </a:prstGeom>
          <a:noFill/>
          <a:ln>
            <a:noFill/>
          </a:ln>
        </p:spPr>
      </p:pic>
      <p:pic>
        <p:nvPicPr>
          <p:cNvPr id="1706" name="Google Shape;1706;p16"/>
          <p:cNvPicPr preferRelativeResize="0"/>
          <p:nvPr/>
        </p:nvPicPr>
        <p:blipFill>
          <a:blip r:embed="rId7">
            <a:alphaModFix/>
          </a:blip>
          <a:stretch>
            <a:fillRect/>
          </a:stretch>
        </p:blipFill>
        <p:spPr>
          <a:xfrm>
            <a:off x="6880399" y="105625"/>
            <a:ext cx="1005891" cy="572701"/>
          </a:xfrm>
          <a:prstGeom prst="rect">
            <a:avLst/>
          </a:prstGeom>
          <a:noFill/>
          <a:ln>
            <a:noFill/>
          </a:ln>
        </p:spPr>
      </p:pic>
      <p:pic>
        <p:nvPicPr>
          <p:cNvPr id="1707" name="Google Shape;1707;p16"/>
          <p:cNvPicPr preferRelativeResize="0"/>
          <p:nvPr/>
        </p:nvPicPr>
        <p:blipFill>
          <a:blip r:embed="rId8">
            <a:alphaModFix/>
          </a:blip>
          <a:stretch>
            <a:fillRect/>
          </a:stretch>
        </p:blipFill>
        <p:spPr>
          <a:xfrm>
            <a:off x="8065475" y="105613"/>
            <a:ext cx="872550" cy="484743"/>
          </a:xfrm>
          <a:prstGeom prst="rect">
            <a:avLst/>
          </a:prstGeom>
          <a:noFill/>
          <a:ln>
            <a:noFill/>
          </a:ln>
        </p:spPr>
      </p:pic>
      <p:sp>
        <p:nvSpPr>
          <p:cNvPr id="1708" name="Google Shape;1708;p16"/>
          <p:cNvSpPr txBox="1"/>
          <p:nvPr/>
        </p:nvSpPr>
        <p:spPr>
          <a:xfrm>
            <a:off x="59075" y="4865675"/>
            <a:ext cx="5019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0B5394"/>
                </a:solidFill>
              </a:rPr>
              <a:t>CROPIN Global Agricultural Development Centre, The Hague, Netherlands</a:t>
            </a:r>
            <a:endParaRPr sz="800">
              <a:solidFill>
                <a:srgbClr val="0B5394"/>
              </a:solidFill>
            </a:endParaRPr>
          </a:p>
        </p:txBody>
      </p:sp>
      <p:graphicFrame>
        <p:nvGraphicFramePr>
          <p:cNvPr id="1709" name="Google Shape;1709;p16"/>
          <p:cNvGraphicFramePr/>
          <p:nvPr/>
        </p:nvGraphicFramePr>
        <p:xfrm>
          <a:off x="1387950" y="2174063"/>
          <a:ext cx="3000000" cy="3000000"/>
        </p:xfrm>
        <a:graphic>
          <a:graphicData uri="http://schemas.openxmlformats.org/drawingml/2006/table">
            <a:tbl>
              <a:tblPr>
                <a:noFill/>
                <a:tableStyleId>{CB5A4DA2-5A6D-45A5-9B2A-DFA78A48827E}</a:tableStyleId>
              </a:tblPr>
              <a:tblGrid>
                <a:gridCol w="2408650"/>
                <a:gridCol w="2467425"/>
                <a:gridCol w="2385150"/>
              </a:tblGrid>
              <a:tr h="285750">
                <a:tc>
                  <a:txBody>
                    <a:bodyPr/>
                    <a:lstStyle/>
                    <a:p>
                      <a:pPr indent="-279400" lvl="0" marL="457200" rtl="0" algn="l">
                        <a:lnSpc>
                          <a:spcPct val="115000"/>
                        </a:lnSpc>
                        <a:spcBef>
                          <a:spcPts val="0"/>
                        </a:spcBef>
                        <a:spcAft>
                          <a:spcPts val="0"/>
                        </a:spcAft>
                        <a:buClr>
                          <a:srgbClr val="202124"/>
                        </a:buClr>
                        <a:buSzPts val="800"/>
                        <a:buFont typeface="Roboto"/>
                        <a:buAutoNum type="arabicPeriod"/>
                      </a:pPr>
                      <a:r>
                        <a:rPr lang="en" sz="800">
                          <a:solidFill>
                            <a:srgbClr val="202124"/>
                          </a:solidFill>
                          <a:latin typeface="Roboto"/>
                          <a:ea typeface="Roboto"/>
                          <a:cs typeface="Roboto"/>
                          <a:sym typeface="Roboto"/>
                        </a:rPr>
                        <a:t>Digitization of Coffee Supply Chain - Sucafina</a:t>
                      </a:r>
                      <a:endParaRPr sz="800">
                        <a:solidFill>
                          <a:srgbClr val="202124"/>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202124"/>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202124"/>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202124"/>
                        </a:solidFill>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c>
                  <a:txBody>
                    <a:bodyPr/>
                    <a:lstStyle/>
                    <a:p>
                      <a:pPr indent="-279400" lvl="0" marL="457200" rtl="0" algn="l">
                        <a:lnSpc>
                          <a:spcPct val="115000"/>
                        </a:lnSpc>
                        <a:spcBef>
                          <a:spcPts val="0"/>
                        </a:spcBef>
                        <a:spcAft>
                          <a:spcPts val="0"/>
                        </a:spcAft>
                        <a:buClr>
                          <a:srgbClr val="202124"/>
                        </a:buClr>
                        <a:buSzPts val="800"/>
                        <a:buFont typeface="Roboto"/>
                        <a:buAutoNum type="arabicPeriod"/>
                      </a:pPr>
                      <a:r>
                        <a:rPr lang="en" sz="800">
                          <a:solidFill>
                            <a:srgbClr val="202124"/>
                          </a:solidFill>
                          <a:latin typeface="Roboto"/>
                          <a:ea typeface="Roboto"/>
                          <a:cs typeface="Roboto"/>
                          <a:sym typeface="Roboto"/>
                        </a:rPr>
                        <a:t>2Scale,</a:t>
                      </a:r>
                      <a:endParaRPr sz="800">
                        <a:solidFill>
                          <a:srgbClr val="202124"/>
                        </a:solidFill>
                        <a:latin typeface="Roboto"/>
                        <a:ea typeface="Roboto"/>
                        <a:cs typeface="Roboto"/>
                        <a:sym typeface="Roboto"/>
                      </a:endParaRPr>
                    </a:p>
                    <a:p>
                      <a:pPr indent="-279400" lvl="0" marL="457200" rtl="0" algn="l">
                        <a:lnSpc>
                          <a:spcPct val="115000"/>
                        </a:lnSpc>
                        <a:spcBef>
                          <a:spcPts val="0"/>
                        </a:spcBef>
                        <a:spcAft>
                          <a:spcPts val="0"/>
                        </a:spcAft>
                        <a:buClr>
                          <a:srgbClr val="202124"/>
                        </a:buClr>
                        <a:buSzPts val="800"/>
                        <a:buFont typeface="Roboto"/>
                        <a:buAutoNum type="arabicPeriod"/>
                      </a:pPr>
                      <a:r>
                        <a:rPr lang="en" sz="800">
                          <a:solidFill>
                            <a:srgbClr val="202124"/>
                          </a:solidFill>
                          <a:latin typeface="Roboto"/>
                          <a:ea typeface="Roboto"/>
                          <a:cs typeface="Roboto"/>
                          <a:sym typeface="Roboto"/>
                        </a:rPr>
                        <a:t>Mercy Corps / Agricultural Transformation Agency (ATA)</a:t>
                      </a:r>
                      <a:endParaRPr sz="800">
                        <a:solidFill>
                          <a:srgbClr val="202124"/>
                        </a:solidFill>
                        <a:latin typeface="Roboto"/>
                        <a:ea typeface="Roboto"/>
                        <a:cs typeface="Roboto"/>
                        <a:sym typeface="Roboto"/>
                      </a:endParaRPr>
                    </a:p>
                    <a:p>
                      <a:pPr indent="-279400" lvl="0" marL="457200" rtl="0" algn="l">
                        <a:lnSpc>
                          <a:spcPct val="115000"/>
                        </a:lnSpc>
                        <a:spcBef>
                          <a:spcPts val="0"/>
                        </a:spcBef>
                        <a:spcAft>
                          <a:spcPts val="0"/>
                        </a:spcAft>
                        <a:buClr>
                          <a:srgbClr val="202124"/>
                        </a:buClr>
                        <a:buSzPts val="800"/>
                        <a:buFont typeface="Roboto"/>
                        <a:buAutoNum type="arabicPeriod"/>
                      </a:pPr>
                      <a:r>
                        <a:rPr lang="en" sz="800">
                          <a:solidFill>
                            <a:srgbClr val="202124"/>
                          </a:solidFill>
                          <a:latin typeface="Roboto"/>
                          <a:ea typeface="Roboto"/>
                          <a:cs typeface="Roboto"/>
                          <a:sym typeface="Roboto"/>
                        </a:rPr>
                        <a:t>SUMINTER</a:t>
                      </a:r>
                      <a:endParaRPr sz="800">
                        <a:solidFill>
                          <a:srgbClr val="202124"/>
                        </a:solidFill>
                        <a:latin typeface="Roboto"/>
                        <a:ea typeface="Roboto"/>
                        <a:cs typeface="Roboto"/>
                        <a:sym typeface="Roboto"/>
                      </a:endParaRPr>
                    </a:p>
                    <a:p>
                      <a:pPr indent="0" lvl="0" marL="457200" rtl="0" algn="l">
                        <a:lnSpc>
                          <a:spcPct val="115000"/>
                        </a:lnSpc>
                        <a:spcBef>
                          <a:spcPts val="0"/>
                        </a:spcBef>
                        <a:spcAft>
                          <a:spcPts val="0"/>
                        </a:spcAft>
                        <a:buNone/>
                      </a:pPr>
                      <a:r>
                        <a:t/>
                      </a:r>
                      <a:endParaRPr sz="800">
                        <a:solidFill>
                          <a:srgbClr val="202124"/>
                        </a:solidFill>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c>
                  <a:txBody>
                    <a:bodyPr/>
                    <a:lstStyle/>
                    <a:p>
                      <a:pPr indent="-279400" lvl="0" marL="457200" rtl="0" algn="l">
                        <a:lnSpc>
                          <a:spcPct val="115000"/>
                        </a:lnSpc>
                        <a:spcBef>
                          <a:spcPts val="0"/>
                        </a:spcBef>
                        <a:spcAft>
                          <a:spcPts val="0"/>
                        </a:spcAft>
                        <a:buClr>
                          <a:srgbClr val="202124"/>
                        </a:buClr>
                        <a:buSzPts val="800"/>
                        <a:buFont typeface="Roboto"/>
                        <a:buAutoNum type="arabicPeriod"/>
                      </a:pPr>
                      <a:r>
                        <a:rPr lang="en" sz="800">
                          <a:solidFill>
                            <a:srgbClr val="202124"/>
                          </a:solidFill>
                          <a:latin typeface="Roboto"/>
                          <a:ea typeface="Roboto"/>
                          <a:cs typeface="Roboto"/>
                          <a:sym typeface="Roboto"/>
                        </a:rPr>
                        <a:t>Solidaridad</a:t>
                      </a:r>
                      <a:endParaRPr sz="800">
                        <a:solidFill>
                          <a:srgbClr val="202124"/>
                        </a:solidFill>
                        <a:latin typeface="Roboto"/>
                        <a:ea typeface="Roboto"/>
                        <a:cs typeface="Roboto"/>
                        <a:sym typeface="Roboto"/>
                      </a:endParaRPr>
                    </a:p>
                    <a:p>
                      <a:pPr indent="-279400" lvl="0" marL="457200" rtl="0" algn="l">
                        <a:lnSpc>
                          <a:spcPct val="115000"/>
                        </a:lnSpc>
                        <a:spcBef>
                          <a:spcPts val="0"/>
                        </a:spcBef>
                        <a:spcAft>
                          <a:spcPts val="0"/>
                        </a:spcAft>
                        <a:buClr>
                          <a:srgbClr val="202124"/>
                        </a:buClr>
                        <a:buSzPts val="800"/>
                        <a:buFont typeface="Roboto"/>
                        <a:buAutoNum type="arabicPeriod"/>
                      </a:pPr>
                      <a:r>
                        <a:rPr lang="en" sz="800">
                          <a:solidFill>
                            <a:srgbClr val="202124"/>
                          </a:solidFill>
                          <a:latin typeface="Roboto"/>
                          <a:ea typeface="Roboto"/>
                          <a:cs typeface="Roboto"/>
                          <a:sym typeface="Roboto"/>
                        </a:rPr>
                        <a:t>Alliance for a Green Revolution in Africa (AGRA) Project</a:t>
                      </a:r>
                      <a:endParaRPr sz="800">
                        <a:solidFill>
                          <a:srgbClr val="202124"/>
                        </a:solidFill>
                        <a:latin typeface="Roboto"/>
                        <a:ea typeface="Roboto"/>
                        <a:cs typeface="Roboto"/>
                        <a:sym typeface="Roboto"/>
                      </a:endParaRPr>
                    </a:p>
                    <a:p>
                      <a:pPr indent="-279400" lvl="0" marL="457200" rtl="0" algn="l">
                        <a:lnSpc>
                          <a:spcPct val="115000"/>
                        </a:lnSpc>
                        <a:spcBef>
                          <a:spcPts val="0"/>
                        </a:spcBef>
                        <a:spcAft>
                          <a:spcPts val="0"/>
                        </a:spcAft>
                        <a:buClr>
                          <a:srgbClr val="202124"/>
                        </a:buClr>
                        <a:buSzPts val="800"/>
                        <a:buFont typeface="Roboto"/>
                        <a:buAutoNum type="arabicPeriod"/>
                      </a:pPr>
                      <a:r>
                        <a:rPr lang="en" sz="800">
                          <a:solidFill>
                            <a:srgbClr val="202124"/>
                          </a:solidFill>
                          <a:latin typeface="Roboto"/>
                          <a:ea typeface="Roboto"/>
                          <a:cs typeface="Roboto"/>
                          <a:sym typeface="Roboto"/>
                        </a:rPr>
                        <a:t>INCAJU / Technoserve</a:t>
                      </a:r>
                      <a:endParaRPr sz="800">
                        <a:solidFill>
                          <a:srgbClr val="202124"/>
                        </a:solidFill>
                        <a:latin typeface="Roboto"/>
                        <a:ea typeface="Roboto"/>
                        <a:cs typeface="Roboto"/>
                        <a:sym typeface="Roboto"/>
                      </a:endParaRPr>
                    </a:p>
                    <a:p>
                      <a:pPr indent="-279400" lvl="0" marL="457200" rtl="0" algn="l">
                        <a:lnSpc>
                          <a:spcPct val="115000"/>
                        </a:lnSpc>
                        <a:spcBef>
                          <a:spcPts val="0"/>
                        </a:spcBef>
                        <a:spcAft>
                          <a:spcPts val="0"/>
                        </a:spcAft>
                        <a:buClr>
                          <a:srgbClr val="202124"/>
                        </a:buClr>
                        <a:buSzPts val="800"/>
                        <a:buFont typeface="Roboto"/>
                        <a:buAutoNum type="arabicPeriod"/>
                      </a:pPr>
                      <a:r>
                        <a:rPr lang="en" sz="800">
                          <a:solidFill>
                            <a:srgbClr val="202124"/>
                          </a:solidFill>
                          <a:latin typeface="Roboto"/>
                          <a:ea typeface="Roboto"/>
                          <a:cs typeface="Roboto"/>
                          <a:sym typeface="Roboto"/>
                        </a:rPr>
                        <a:t>Plexus Cotton / Technoserve</a:t>
                      </a:r>
                      <a:endParaRPr sz="800">
                        <a:solidFill>
                          <a:srgbClr val="202124"/>
                        </a:solidFill>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r>
              <a:tr h="285750">
                <a:tc>
                  <a:txBody>
                    <a:bodyPr/>
                    <a:lstStyle/>
                    <a:p>
                      <a:pPr indent="0" lvl="0" marL="457200" rtl="0" algn="l">
                        <a:lnSpc>
                          <a:spcPct val="115000"/>
                        </a:lnSpc>
                        <a:spcBef>
                          <a:spcPts val="0"/>
                        </a:spcBef>
                        <a:spcAft>
                          <a:spcPts val="0"/>
                        </a:spcAft>
                        <a:buNone/>
                      </a:pPr>
                      <a:r>
                        <a:t/>
                      </a:r>
                      <a:endParaRPr sz="800">
                        <a:latin typeface="Roboto"/>
                        <a:ea typeface="Roboto"/>
                        <a:cs typeface="Roboto"/>
                        <a:sym typeface="Roboto"/>
                      </a:endParaRPr>
                    </a:p>
                    <a:p>
                      <a:pPr indent="-279400" lvl="0" marL="457200" rtl="0" algn="l">
                        <a:lnSpc>
                          <a:spcPct val="115000"/>
                        </a:lnSpc>
                        <a:spcBef>
                          <a:spcPts val="0"/>
                        </a:spcBef>
                        <a:spcAft>
                          <a:spcPts val="0"/>
                        </a:spcAft>
                        <a:buSzPts val="800"/>
                        <a:buFont typeface="Roboto"/>
                        <a:buAutoNum type="arabicPeriod"/>
                      </a:pPr>
                      <a:r>
                        <a:rPr lang="en" sz="800">
                          <a:latin typeface="Roboto"/>
                          <a:ea typeface="Roboto"/>
                          <a:cs typeface="Roboto"/>
                          <a:sym typeface="Roboto"/>
                        </a:rPr>
                        <a:t>Partnership for Resilient and Inclusive Small Livestock Markets Programme</a:t>
                      </a:r>
                      <a:endParaRPr sz="800">
                        <a:latin typeface="Roboto"/>
                        <a:ea typeface="Roboto"/>
                        <a:cs typeface="Roboto"/>
                        <a:sym typeface="Roboto"/>
                      </a:endParaRPr>
                    </a:p>
                    <a:p>
                      <a:pPr indent="-279400" lvl="0" marL="457200" rtl="0" algn="l">
                        <a:lnSpc>
                          <a:spcPct val="115000"/>
                        </a:lnSpc>
                        <a:spcBef>
                          <a:spcPts val="0"/>
                        </a:spcBef>
                        <a:spcAft>
                          <a:spcPts val="0"/>
                        </a:spcAft>
                        <a:buSzPts val="800"/>
                        <a:buFont typeface="Roboto"/>
                        <a:buAutoNum type="arabicPeriod"/>
                      </a:pPr>
                      <a:r>
                        <a:rPr lang="en" sz="800">
                          <a:solidFill>
                            <a:schemeClr val="dk1"/>
                          </a:solidFill>
                          <a:latin typeface="Roboto"/>
                          <a:ea typeface="Roboto"/>
                          <a:cs typeface="Roboto"/>
                          <a:sym typeface="Roboto"/>
                        </a:rPr>
                        <a:t>Kayonza Irrigation and Integrated Watershed Management Project - Phase I</a:t>
                      </a:r>
                      <a:endParaRPr sz="800">
                        <a:solidFill>
                          <a:schemeClr val="dk1"/>
                        </a:solidFill>
                        <a:latin typeface="Roboto"/>
                        <a:ea typeface="Roboto"/>
                        <a:cs typeface="Roboto"/>
                        <a:sym typeface="Roboto"/>
                      </a:endParaRPr>
                    </a:p>
                    <a:p>
                      <a:pPr indent="-279400" lvl="0" marL="457200" rtl="0" algn="l">
                        <a:lnSpc>
                          <a:spcPct val="115000"/>
                        </a:lnSpc>
                        <a:spcBef>
                          <a:spcPts val="0"/>
                        </a:spcBef>
                        <a:spcAft>
                          <a:spcPts val="0"/>
                        </a:spcAft>
                        <a:buClr>
                          <a:schemeClr val="dk1"/>
                        </a:buClr>
                        <a:buSzPts val="800"/>
                        <a:buFont typeface="Roboto"/>
                        <a:buAutoNum type="arabicPeriod"/>
                      </a:pPr>
                      <a:r>
                        <a:rPr lang="en" sz="800">
                          <a:solidFill>
                            <a:schemeClr val="dk1"/>
                          </a:solidFill>
                          <a:latin typeface="Roboto"/>
                          <a:ea typeface="Roboto"/>
                          <a:cs typeface="Roboto"/>
                          <a:sym typeface="Roboto"/>
                        </a:rPr>
                        <a:t>Rwanda Dairy Development Project</a:t>
                      </a:r>
                      <a:endParaRPr sz="800">
                        <a:solidFill>
                          <a:schemeClr val="dk1"/>
                        </a:solidFill>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c>
                  <a:txBody>
                    <a:bodyPr/>
                    <a:lstStyle/>
                    <a:p>
                      <a:pPr indent="-279400" lvl="0" marL="457200" rtl="0" algn="l">
                        <a:lnSpc>
                          <a:spcPct val="115000"/>
                        </a:lnSpc>
                        <a:spcBef>
                          <a:spcPts val="0"/>
                        </a:spcBef>
                        <a:spcAft>
                          <a:spcPts val="0"/>
                        </a:spcAft>
                        <a:buSzPts val="800"/>
                        <a:buFont typeface="Roboto"/>
                        <a:buAutoNum type="arabicPeriod"/>
                      </a:pPr>
                      <a:r>
                        <a:rPr lang="en" sz="800">
                          <a:latin typeface="Roboto"/>
                          <a:ea typeface="Roboto"/>
                          <a:cs typeface="Roboto"/>
                          <a:sym typeface="Roboto"/>
                        </a:rPr>
                        <a:t>Rural Financial Intermediation Programme III</a:t>
                      </a:r>
                      <a:endParaRPr sz="800">
                        <a:latin typeface="Roboto"/>
                        <a:ea typeface="Roboto"/>
                        <a:cs typeface="Roboto"/>
                        <a:sym typeface="Roboto"/>
                      </a:endParaRPr>
                    </a:p>
                    <a:p>
                      <a:pPr indent="-279400" lvl="0" marL="457200" rtl="0" algn="l">
                        <a:lnSpc>
                          <a:spcPct val="115000"/>
                        </a:lnSpc>
                        <a:spcBef>
                          <a:spcPts val="0"/>
                        </a:spcBef>
                        <a:spcAft>
                          <a:spcPts val="0"/>
                        </a:spcAft>
                        <a:buSzPts val="800"/>
                        <a:buFont typeface="Roboto"/>
                        <a:buAutoNum type="arabicPeriod"/>
                      </a:pPr>
                      <a:r>
                        <a:rPr lang="en" sz="800">
                          <a:solidFill>
                            <a:schemeClr val="dk1"/>
                          </a:solidFill>
                          <a:latin typeface="Roboto"/>
                          <a:ea typeface="Roboto"/>
                          <a:cs typeface="Roboto"/>
                          <a:sym typeface="Roboto"/>
                        </a:rPr>
                        <a:t>Lowlands Livelihood Resilience Project</a:t>
                      </a:r>
                      <a:endParaRPr sz="800">
                        <a:solidFill>
                          <a:schemeClr val="dk1"/>
                        </a:solidFill>
                        <a:latin typeface="Roboto"/>
                        <a:ea typeface="Roboto"/>
                        <a:cs typeface="Roboto"/>
                        <a:sym typeface="Roboto"/>
                      </a:endParaRPr>
                    </a:p>
                    <a:p>
                      <a:pPr indent="-279400" lvl="0" marL="457200" rtl="0" algn="l">
                        <a:lnSpc>
                          <a:spcPct val="115000"/>
                        </a:lnSpc>
                        <a:spcBef>
                          <a:spcPts val="0"/>
                        </a:spcBef>
                        <a:spcAft>
                          <a:spcPts val="0"/>
                        </a:spcAft>
                        <a:buSzPts val="800"/>
                        <a:buFont typeface="Roboto"/>
                        <a:buAutoNum type="arabicPeriod"/>
                      </a:pPr>
                      <a:r>
                        <a:rPr lang="en" sz="800">
                          <a:solidFill>
                            <a:schemeClr val="dk1"/>
                          </a:solidFill>
                          <a:latin typeface="Roboto"/>
                          <a:ea typeface="Roboto"/>
                          <a:cs typeface="Roboto"/>
                          <a:sym typeface="Roboto"/>
                        </a:rPr>
                        <a:t>Participatory Small-scale Irrigation Development Programme II</a:t>
                      </a:r>
                      <a:endParaRPr sz="800">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c>
                  <a:txBody>
                    <a:bodyPr/>
                    <a:lstStyle/>
                    <a:p>
                      <a:pPr indent="-279400" lvl="0" marL="457200" rtl="0" algn="l">
                        <a:lnSpc>
                          <a:spcPct val="115000"/>
                        </a:lnSpc>
                        <a:spcBef>
                          <a:spcPts val="0"/>
                        </a:spcBef>
                        <a:spcAft>
                          <a:spcPts val="0"/>
                        </a:spcAft>
                        <a:buSzPts val="800"/>
                        <a:buFont typeface="Roboto"/>
                        <a:buAutoNum type="arabicPeriod"/>
                      </a:pPr>
                      <a:r>
                        <a:rPr lang="en" sz="800">
                          <a:latin typeface="Roboto"/>
                          <a:ea typeface="Roboto"/>
                          <a:cs typeface="Roboto"/>
                          <a:sym typeface="Roboto"/>
                        </a:rPr>
                        <a:t>Inclusive Agrifood Value Chain Development Programme</a:t>
                      </a:r>
                      <a:endParaRPr sz="800">
                        <a:latin typeface="Roboto"/>
                        <a:ea typeface="Roboto"/>
                        <a:cs typeface="Roboto"/>
                        <a:sym typeface="Roboto"/>
                      </a:endParaRPr>
                    </a:p>
                    <a:p>
                      <a:pPr indent="-279400" lvl="0" marL="457200" rtl="0" algn="l">
                        <a:lnSpc>
                          <a:spcPct val="115000"/>
                        </a:lnSpc>
                        <a:spcBef>
                          <a:spcPts val="0"/>
                        </a:spcBef>
                        <a:spcAft>
                          <a:spcPts val="0"/>
                        </a:spcAft>
                        <a:buSzPts val="800"/>
                        <a:buFont typeface="Roboto"/>
                        <a:buAutoNum type="arabicPeriod"/>
                      </a:pPr>
                      <a:r>
                        <a:rPr lang="en" sz="800">
                          <a:solidFill>
                            <a:schemeClr val="dk1"/>
                          </a:solidFill>
                          <a:latin typeface="Roboto"/>
                          <a:ea typeface="Roboto"/>
                          <a:cs typeface="Roboto"/>
                          <a:sym typeface="Roboto"/>
                        </a:rPr>
                        <a:t>Small-scale Aquaculture Development Project</a:t>
                      </a:r>
                      <a:endParaRPr sz="800">
                        <a:solidFill>
                          <a:schemeClr val="dk1"/>
                        </a:solidFill>
                        <a:latin typeface="Roboto"/>
                        <a:ea typeface="Roboto"/>
                        <a:cs typeface="Roboto"/>
                        <a:sym typeface="Roboto"/>
                      </a:endParaRPr>
                    </a:p>
                    <a:p>
                      <a:pPr indent="-279400" lvl="0" marL="457200" rtl="0" algn="l">
                        <a:lnSpc>
                          <a:spcPct val="115000"/>
                        </a:lnSpc>
                        <a:spcBef>
                          <a:spcPts val="0"/>
                        </a:spcBef>
                        <a:spcAft>
                          <a:spcPts val="0"/>
                        </a:spcAft>
                        <a:buSzPts val="800"/>
                        <a:buFont typeface="Roboto"/>
                        <a:buAutoNum type="arabicPeriod"/>
                      </a:pPr>
                      <a:r>
                        <a:rPr lang="en" sz="800">
                          <a:solidFill>
                            <a:schemeClr val="dk1"/>
                          </a:solidFill>
                          <a:latin typeface="Roboto"/>
                          <a:ea typeface="Roboto"/>
                          <a:cs typeface="Roboto"/>
                          <a:sym typeface="Roboto"/>
                        </a:rPr>
                        <a:t>Rural Enterprise Finance Project</a:t>
                      </a:r>
                      <a:endParaRPr sz="800">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r>
              <a:tr h="285750">
                <a:tc>
                  <a:txBody>
                    <a:bodyPr/>
                    <a:lstStyle/>
                    <a:p>
                      <a:pPr indent="0" lvl="0" marL="0" rtl="0" algn="l">
                        <a:lnSpc>
                          <a:spcPct val="115000"/>
                        </a:lnSpc>
                        <a:spcBef>
                          <a:spcPts val="0"/>
                        </a:spcBef>
                        <a:spcAft>
                          <a:spcPts val="0"/>
                        </a:spcAft>
                        <a:buNone/>
                      </a:pPr>
                      <a:r>
                        <a:t/>
                      </a:r>
                      <a:endParaRPr sz="800">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800">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800">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r>
              <a:tr h="285750">
                <a:tc>
                  <a:txBody>
                    <a:bodyPr/>
                    <a:lstStyle/>
                    <a:p>
                      <a:pPr indent="0" lvl="0" marL="0" rtl="0" algn="l">
                        <a:lnSpc>
                          <a:spcPct val="115000"/>
                        </a:lnSpc>
                        <a:spcBef>
                          <a:spcPts val="0"/>
                        </a:spcBef>
                        <a:spcAft>
                          <a:spcPts val="0"/>
                        </a:spcAft>
                        <a:buNone/>
                      </a:pPr>
                      <a:r>
                        <a:t/>
                      </a:r>
                      <a:endParaRPr sz="800">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800">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800">
                        <a:latin typeface="Roboto"/>
                        <a:ea typeface="Roboto"/>
                        <a:cs typeface="Roboto"/>
                        <a:sym typeface="Roboto"/>
                      </a:endParaRPr>
                    </a:p>
                  </a:txBody>
                  <a:tcPr marT="19050" marB="19050" marR="28575" marL="28575" anchor="b">
                    <a:lnL cap="flat" cmpd="sng" w="11900">
                      <a:solidFill>
                        <a:schemeClr val="lt1">
                          <a:alpha val="0"/>
                        </a:schemeClr>
                      </a:solidFill>
                      <a:prstDash val="solid"/>
                      <a:round/>
                      <a:headEnd len="sm" w="sm" type="none"/>
                      <a:tailEnd len="sm" w="sm" type="none"/>
                    </a:lnL>
                    <a:lnR cap="flat" cmpd="sng" w="11900">
                      <a:solidFill>
                        <a:schemeClr val="lt1">
                          <a:alpha val="0"/>
                        </a:schemeClr>
                      </a:solidFill>
                      <a:prstDash val="solid"/>
                      <a:round/>
                      <a:headEnd len="sm" w="sm" type="none"/>
                      <a:tailEnd len="sm" w="sm" type="none"/>
                    </a:lnR>
                    <a:lnT cap="flat" cmpd="sng" w="11900">
                      <a:solidFill>
                        <a:schemeClr val="lt1">
                          <a:alpha val="0"/>
                        </a:schemeClr>
                      </a:solidFill>
                      <a:prstDash val="solid"/>
                      <a:round/>
                      <a:headEnd len="sm" w="sm" type="none"/>
                      <a:tailEnd len="sm" w="sm" type="none"/>
                    </a:lnT>
                    <a:lnB cap="flat" cmpd="sng" w="11900">
                      <a:solidFill>
                        <a:schemeClr val="lt1">
                          <a:alpha val="0"/>
                        </a:schemeClr>
                      </a:solidFill>
                      <a:prstDash val="solid"/>
                      <a:round/>
                      <a:headEnd len="sm" w="sm" type="none"/>
                      <a:tailEnd len="sm" w="sm" type="none"/>
                    </a:lnB>
                  </a:tcPr>
                </a:tc>
              </a:tr>
            </a:tbl>
          </a:graphicData>
        </a:graphic>
      </p:graphicFrame>
      <p:pic>
        <p:nvPicPr>
          <p:cNvPr descr="CropIn_leaf_nuron.png" id="1710" name="Google Shape;1710;p16"/>
          <p:cNvPicPr preferRelativeResize="0"/>
          <p:nvPr/>
        </p:nvPicPr>
        <p:blipFill>
          <a:blip r:embed="rId6">
            <a:alphaModFix/>
          </a:blip>
          <a:stretch>
            <a:fillRect/>
          </a:stretch>
        </p:blipFill>
        <p:spPr>
          <a:xfrm>
            <a:off x="305850" y="2174075"/>
            <a:ext cx="1005900" cy="391183"/>
          </a:xfrm>
          <a:prstGeom prst="rect">
            <a:avLst/>
          </a:prstGeom>
          <a:noFill/>
          <a:ln>
            <a:noFill/>
          </a:ln>
        </p:spPr>
      </p:pic>
      <p:pic>
        <p:nvPicPr>
          <p:cNvPr id="1711" name="Google Shape;1711;p16"/>
          <p:cNvPicPr preferRelativeResize="0"/>
          <p:nvPr/>
        </p:nvPicPr>
        <p:blipFill>
          <a:blip r:embed="rId8">
            <a:alphaModFix/>
          </a:blip>
          <a:stretch>
            <a:fillRect/>
          </a:stretch>
        </p:blipFill>
        <p:spPr>
          <a:xfrm>
            <a:off x="439200" y="3041363"/>
            <a:ext cx="872550" cy="484743"/>
          </a:xfrm>
          <a:prstGeom prst="rect">
            <a:avLst/>
          </a:prstGeom>
          <a:noFill/>
          <a:ln>
            <a:noFill/>
          </a:ln>
        </p:spPr>
      </p:pic>
      <p:pic>
        <p:nvPicPr>
          <p:cNvPr id="1712" name="Google Shape;1712;p16"/>
          <p:cNvPicPr preferRelativeResize="0"/>
          <p:nvPr/>
        </p:nvPicPr>
        <p:blipFill>
          <a:blip r:embed="rId7">
            <a:alphaModFix/>
          </a:blip>
          <a:stretch>
            <a:fillRect/>
          </a:stretch>
        </p:blipFill>
        <p:spPr>
          <a:xfrm>
            <a:off x="305849" y="4107650"/>
            <a:ext cx="1005891" cy="572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6" name="Shape 1716"/>
        <p:cNvGrpSpPr/>
        <p:nvPr/>
      </p:nvGrpSpPr>
      <p:grpSpPr>
        <a:xfrm>
          <a:off x="0" y="0"/>
          <a:ext cx="0" cy="0"/>
          <a:chOff x="0" y="0"/>
          <a:chExt cx="0" cy="0"/>
        </a:xfrm>
      </p:grpSpPr>
      <p:sp>
        <p:nvSpPr>
          <p:cNvPr id="1717" name="Google Shape;1717;p17"/>
          <p:cNvSpPr txBox="1"/>
          <p:nvPr/>
        </p:nvSpPr>
        <p:spPr>
          <a:xfrm>
            <a:off x="2020425" y="176700"/>
            <a:ext cx="5586300" cy="405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91"/>
              <a:buFont typeface="Arial"/>
              <a:buNone/>
            </a:pPr>
            <a:r>
              <a:rPr b="1" lang="en" sz="1438">
                <a:solidFill>
                  <a:srgbClr val="249C90"/>
                </a:solidFill>
              </a:rPr>
              <a:t>DIGITIZATION OF COFFEE SUPPLY CHAIN - SUCAFINA</a:t>
            </a:r>
            <a:endParaRPr/>
          </a:p>
        </p:txBody>
      </p:sp>
      <p:sp>
        <p:nvSpPr>
          <p:cNvPr id="1718" name="Google Shape;1718;p17"/>
          <p:cNvSpPr txBox="1"/>
          <p:nvPr/>
        </p:nvSpPr>
        <p:spPr>
          <a:xfrm>
            <a:off x="6607125" y="1295525"/>
            <a:ext cx="2574900" cy="2819100"/>
          </a:xfrm>
          <a:prstGeom prst="rect">
            <a:avLst/>
          </a:prstGeom>
          <a:solidFill>
            <a:srgbClr val="88888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800">
              <a:solidFill>
                <a:srgbClr val="FAFAFA"/>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en" sz="1200">
                <a:solidFill>
                  <a:srgbClr val="9EE02A"/>
                </a:solidFill>
                <a:latin typeface="Montserrat"/>
                <a:ea typeface="Montserrat"/>
                <a:cs typeface="Montserrat"/>
                <a:sym typeface="Montserrat"/>
              </a:rPr>
              <a:t>Impact</a:t>
            </a:r>
            <a:endParaRPr sz="900">
              <a:solidFill>
                <a:srgbClr val="FFFFFF"/>
              </a:solidFill>
              <a:latin typeface="Montserrat"/>
              <a:ea typeface="Montserrat"/>
              <a:cs typeface="Montserrat"/>
              <a:sym typeface="Montserrat"/>
            </a:endParaRPr>
          </a:p>
          <a:p>
            <a:pPr indent="0" lvl="0" marL="457200" rtl="0" algn="l">
              <a:spcBef>
                <a:spcPts val="0"/>
              </a:spcBef>
              <a:spcAft>
                <a:spcPts val="0"/>
              </a:spcAft>
              <a:buNone/>
            </a:pPr>
            <a:r>
              <a:t/>
            </a:r>
            <a:endParaRPr sz="900">
              <a:solidFill>
                <a:srgbClr val="FFFFFF"/>
              </a:solidFill>
              <a:latin typeface="Montserrat"/>
              <a:ea typeface="Montserrat"/>
              <a:cs typeface="Montserrat"/>
              <a:sym typeface="Montserrat"/>
            </a:endParaRPr>
          </a:p>
          <a:p>
            <a:pPr indent="-285750" lvl="0" marL="457200" rtl="0" algn="l">
              <a:spcBef>
                <a:spcPts val="0"/>
              </a:spcBef>
              <a:spcAft>
                <a:spcPts val="0"/>
              </a:spcAft>
              <a:buClr>
                <a:schemeClr val="lt2"/>
              </a:buClr>
              <a:buSzPts val="900"/>
              <a:buFont typeface="Roboto"/>
              <a:buAutoNum type="arabicPeriod"/>
            </a:pPr>
            <a:r>
              <a:rPr lang="en" sz="900">
                <a:solidFill>
                  <a:schemeClr val="lt2"/>
                </a:solidFill>
                <a:latin typeface="Roboto"/>
                <a:ea typeface="Roboto"/>
                <a:cs typeface="Roboto"/>
                <a:sym typeface="Roboto"/>
              </a:rPr>
              <a:t>20,898 famers registered, followed-up and verified for certifications;</a:t>
            </a:r>
            <a:endParaRPr sz="900">
              <a:solidFill>
                <a:schemeClr val="lt2"/>
              </a:solidFill>
              <a:latin typeface="Roboto"/>
              <a:ea typeface="Roboto"/>
              <a:cs typeface="Roboto"/>
              <a:sym typeface="Roboto"/>
            </a:endParaRPr>
          </a:p>
          <a:p>
            <a:pPr indent="-285750" lvl="0" marL="457200" rtl="0" algn="l">
              <a:spcBef>
                <a:spcPts val="0"/>
              </a:spcBef>
              <a:spcAft>
                <a:spcPts val="0"/>
              </a:spcAft>
              <a:buClr>
                <a:schemeClr val="lt2"/>
              </a:buClr>
              <a:buSzPts val="900"/>
              <a:buFont typeface="Roboto"/>
              <a:buAutoNum type="arabicPeriod"/>
            </a:pPr>
            <a:r>
              <a:rPr lang="en" sz="900">
                <a:solidFill>
                  <a:schemeClr val="lt2"/>
                </a:solidFill>
                <a:latin typeface="Roboto"/>
                <a:ea typeface="Roboto"/>
                <a:cs typeface="Roboto"/>
                <a:sym typeface="Roboto"/>
              </a:rPr>
              <a:t>175 trainings have so far been scheduled;</a:t>
            </a:r>
            <a:endParaRPr sz="900">
              <a:solidFill>
                <a:schemeClr val="lt2"/>
              </a:solidFill>
              <a:latin typeface="Roboto"/>
              <a:ea typeface="Roboto"/>
              <a:cs typeface="Roboto"/>
              <a:sym typeface="Roboto"/>
            </a:endParaRPr>
          </a:p>
          <a:p>
            <a:pPr indent="-285750" lvl="0" marL="457200" rtl="0" algn="l">
              <a:spcBef>
                <a:spcPts val="0"/>
              </a:spcBef>
              <a:spcAft>
                <a:spcPts val="0"/>
              </a:spcAft>
              <a:buClr>
                <a:schemeClr val="lt2"/>
              </a:buClr>
              <a:buSzPts val="900"/>
              <a:buFont typeface="Roboto"/>
              <a:buAutoNum type="arabicPeriod"/>
            </a:pPr>
            <a:r>
              <a:rPr lang="en" sz="900">
                <a:solidFill>
                  <a:schemeClr val="lt2"/>
                </a:solidFill>
                <a:latin typeface="Roboto"/>
                <a:ea typeface="Roboto"/>
                <a:cs typeface="Roboto"/>
                <a:sym typeface="Roboto"/>
              </a:rPr>
              <a:t>725 farm plots have been visited and geo-tagged in the system;</a:t>
            </a:r>
            <a:endParaRPr sz="900">
              <a:solidFill>
                <a:schemeClr val="lt2"/>
              </a:solidFill>
              <a:latin typeface="Roboto"/>
              <a:ea typeface="Roboto"/>
              <a:cs typeface="Roboto"/>
              <a:sym typeface="Roboto"/>
            </a:endParaRPr>
          </a:p>
          <a:p>
            <a:pPr indent="-285750" lvl="0" marL="457200" rtl="0" algn="l">
              <a:spcBef>
                <a:spcPts val="0"/>
              </a:spcBef>
              <a:spcAft>
                <a:spcPts val="0"/>
              </a:spcAft>
              <a:buClr>
                <a:schemeClr val="lt2"/>
              </a:buClr>
              <a:buSzPts val="900"/>
              <a:buFont typeface="Roboto"/>
              <a:buAutoNum type="arabicPeriod"/>
            </a:pPr>
            <a:r>
              <a:rPr lang="en" sz="900">
                <a:solidFill>
                  <a:schemeClr val="lt2"/>
                </a:solidFill>
                <a:latin typeface="Roboto"/>
                <a:ea typeface="Roboto"/>
                <a:cs typeface="Roboto"/>
                <a:sym typeface="Roboto"/>
              </a:rPr>
              <a:t>365 input loans have since been requested and tracked by the system;</a:t>
            </a:r>
            <a:endParaRPr sz="900">
              <a:solidFill>
                <a:schemeClr val="lt2"/>
              </a:solidFill>
              <a:latin typeface="Roboto"/>
              <a:ea typeface="Roboto"/>
              <a:cs typeface="Roboto"/>
              <a:sym typeface="Roboto"/>
            </a:endParaRPr>
          </a:p>
          <a:p>
            <a:pPr indent="-285750" lvl="0" marL="457200" rtl="0" algn="l">
              <a:spcBef>
                <a:spcPts val="0"/>
              </a:spcBef>
              <a:spcAft>
                <a:spcPts val="0"/>
              </a:spcAft>
              <a:buClr>
                <a:schemeClr val="lt2"/>
              </a:buClr>
              <a:buSzPts val="900"/>
              <a:buFont typeface="Roboto"/>
              <a:buAutoNum type="arabicPeriod"/>
            </a:pPr>
            <a:r>
              <a:rPr lang="en" sz="900">
                <a:solidFill>
                  <a:schemeClr val="lt2"/>
                </a:solidFill>
                <a:latin typeface="Roboto"/>
                <a:ea typeface="Roboto"/>
                <a:cs typeface="Roboto"/>
                <a:sym typeface="Roboto"/>
              </a:rPr>
              <a:t>More than 1,000 individual coffee purchase transactions have so far been recorded into the system</a:t>
            </a:r>
            <a:endParaRPr b="1" sz="1900">
              <a:solidFill>
                <a:schemeClr val="lt2"/>
              </a:solidFill>
              <a:latin typeface="Montserrat"/>
              <a:ea typeface="Montserrat"/>
              <a:cs typeface="Montserrat"/>
              <a:sym typeface="Montserrat"/>
            </a:endParaRPr>
          </a:p>
        </p:txBody>
      </p:sp>
      <p:pic>
        <p:nvPicPr>
          <p:cNvPr id="1719" name="Google Shape;1719;p17"/>
          <p:cNvPicPr preferRelativeResize="0"/>
          <p:nvPr/>
        </p:nvPicPr>
        <p:blipFill>
          <a:blip r:embed="rId3">
            <a:alphaModFix/>
          </a:blip>
          <a:stretch>
            <a:fillRect/>
          </a:stretch>
        </p:blipFill>
        <p:spPr>
          <a:xfrm>
            <a:off x="7646602" y="4454161"/>
            <a:ext cx="717240" cy="677752"/>
          </a:xfrm>
          <a:prstGeom prst="rect">
            <a:avLst/>
          </a:prstGeom>
          <a:noFill/>
          <a:ln>
            <a:noFill/>
          </a:ln>
        </p:spPr>
      </p:pic>
      <p:pic>
        <p:nvPicPr>
          <p:cNvPr id="1720" name="Google Shape;1720;p17"/>
          <p:cNvPicPr preferRelativeResize="0"/>
          <p:nvPr/>
        </p:nvPicPr>
        <p:blipFill>
          <a:blip r:embed="rId4">
            <a:alphaModFix/>
          </a:blip>
          <a:stretch>
            <a:fillRect/>
          </a:stretch>
        </p:blipFill>
        <p:spPr>
          <a:xfrm>
            <a:off x="8450650" y="4455782"/>
            <a:ext cx="717240" cy="677752"/>
          </a:xfrm>
          <a:prstGeom prst="rect">
            <a:avLst/>
          </a:prstGeom>
          <a:noFill/>
          <a:ln>
            <a:noFill/>
          </a:ln>
        </p:spPr>
      </p:pic>
      <p:pic>
        <p:nvPicPr>
          <p:cNvPr id="1721" name="Google Shape;1721;p17"/>
          <p:cNvPicPr preferRelativeResize="0"/>
          <p:nvPr/>
        </p:nvPicPr>
        <p:blipFill>
          <a:blip r:embed="rId5">
            <a:alphaModFix/>
          </a:blip>
          <a:stretch>
            <a:fillRect/>
          </a:stretch>
        </p:blipFill>
        <p:spPr>
          <a:xfrm>
            <a:off x="0" y="0"/>
            <a:ext cx="1768474" cy="998525"/>
          </a:xfrm>
          <a:prstGeom prst="rect">
            <a:avLst/>
          </a:prstGeom>
          <a:noFill/>
          <a:ln>
            <a:noFill/>
          </a:ln>
          <a:effectLst>
            <a:outerShdw blurRad="57150" rotWithShape="0" algn="bl" dir="5400000" dist="19050">
              <a:srgbClr val="000000">
                <a:alpha val="23000"/>
              </a:srgbClr>
            </a:outerShdw>
          </a:effectLst>
        </p:spPr>
      </p:pic>
      <p:sp>
        <p:nvSpPr>
          <p:cNvPr id="1722" name="Google Shape;1722;p17"/>
          <p:cNvSpPr txBox="1"/>
          <p:nvPr/>
        </p:nvSpPr>
        <p:spPr>
          <a:xfrm>
            <a:off x="160425" y="1113900"/>
            <a:ext cx="6446700" cy="9192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75A340"/>
              </a:buClr>
              <a:buSzPts val="1200"/>
              <a:buFont typeface="Cambria"/>
              <a:buNone/>
            </a:pPr>
            <a:r>
              <a:rPr b="1" lang="en" sz="800">
                <a:solidFill>
                  <a:srgbClr val="7AC143"/>
                </a:solidFill>
                <a:latin typeface="Montserrat"/>
                <a:ea typeface="Montserrat"/>
                <a:cs typeface="Montserrat"/>
                <a:sym typeface="Montserrat"/>
              </a:rPr>
              <a:t>The Challenge</a:t>
            </a:r>
            <a:endParaRPr b="1" sz="800">
              <a:solidFill>
                <a:srgbClr val="7AC143"/>
              </a:solidFill>
              <a:latin typeface="Montserrat"/>
              <a:ea typeface="Montserrat"/>
              <a:cs typeface="Montserrat"/>
              <a:sym typeface="Montserrat"/>
            </a:endParaRPr>
          </a:p>
          <a:p>
            <a:pPr indent="0" lvl="0" marL="0" rtl="0" algn="just">
              <a:spcBef>
                <a:spcPts val="0"/>
              </a:spcBef>
              <a:spcAft>
                <a:spcPts val="0"/>
              </a:spcAft>
              <a:buClr>
                <a:srgbClr val="75A340"/>
              </a:buClr>
              <a:buSzPts val="1200"/>
              <a:buFont typeface="Cambria"/>
              <a:buNone/>
            </a:pPr>
            <a:r>
              <a:t/>
            </a:r>
            <a:endParaRPr b="1" sz="800">
              <a:solidFill>
                <a:srgbClr val="75A340"/>
              </a:solidFill>
              <a:latin typeface="Montserrat"/>
              <a:ea typeface="Montserrat"/>
              <a:cs typeface="Montserrat"/>
              <a:sym typeface="Montserrat"/>
            </a:endParaRPr>
          </a:p>
          <a:p>
            <a:pPr indent="0" lvl="0" marL="0" marR="0" rtl="0" algn="l">
              <a:lnSpc>
                <a:spcPct val="100000"/>
              </a:lnSpc>
              <a:spcBef>
                <a:spcPts val="0"/>
              </a:spcBef>
              <a:spcAft>
                <a:spcPts val="0"/>
              </a:spcAft>
              <a:buNone/>
            </a:pPr>
            <a:r>
              <a:rPr lang="en" sz="800">
                <a:solidFill>
                  <a:schemeClr val="dk1"/>
                </a:solidFill>
                <a:latin typeface="Roboto"/>
                <a:ea typeface="Roboto"/>
                <a:cs typeface="Roboto"/>
                <a:sym typeface="Roboto"/>
              </a:rPr>
              <a:t>Sucafina is a leading sustainable Farm to Roaster coffee company, with a family tradition in commodities that stretches back to 1905.  is one of the leading coffee trading houses in the world, and one of the few focused entirely on coffee. Their extensive supply chains span from producer-facing export operations to destination sales offices around the world.</a:t>
            </a:r>
            <a:endParaRPr sz="800">
              <a:solidFill>
                <a:schemeClr val="dk1"/>
              </a:solidFill>
              <a:latin typeface="Montserrat"/>
              <a:ea typeface="Montserrat"/>
              <a:cs typeface="Montserrat"/>
              <a:sym typeface="Montserrat"/>
            </a:endParaRPr>
          </a:p>
        </p:txBody>
      </p:sp>
      <p:grpSp>
        <p:nvGrpSpPr>
          <p:cNvPr id="1723" name="Google Shape;1723;p17"/>
          <p:cNvGrpSpPr/>
          <p:nvPr/>
        </p:nvGrpSpPr>
        <p:grpSpPr>
          <a:xfrm>
            <a:off x="4976030" y="2873406"/>
            <a:ext cx="1238523" cy="748983"/>
            <a:chOff x="7578250" y="1657500"/>
            <a:chExt cx="1001150" cy="655450"/>
          </a:xfrm>
        </p:grpSpPr>
        <p:sp>
          <p:nvSpPr>
            <p:cNvPr id="1724" name="Google Shape;1724;p17"/>
            <p:cNvSpPr txBox="1"/>
            <p:nvPr/>
          </p:nvSpPr>
          <p:spPr>
            <a:xfrm>
              <a:off x="7588200" y="1657500"/>
              <a:ext cx="991200" cy="293700"/>
            </a:xfrm>
            <a:prstGeom prst="rect">
              <a:avLst/>
            </a:prstGeom>
            <a:solidFill>
              <a:srgbClr val="76BE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Montserrat SemiBold"/>
                  <a:ea typeface="Montserrat SemiBold"/>
                  <a:cs typeface="Montserrat SemiBold"/>
                  <a:sym typeface="Montserrat SemiBold"/>
                </a:rPr>
                <a:t>Digital Engagement</a:t>
              </a:r>
              <a:endParaRPr sz="700">
                <a:solidFill>
                  <a:srgbClr val="FFFFFF"/>
                </a:solidFill>
                <a:latin typeface="Montserrat SemiBold"/>
                <a:ea typeface="Montserrat SemiBold"/>
                <a:cs typeface="Montserrat SemiBold"/>
                <a:sym typeface="Montserrat SemiBold"/>
              </a:endParaRPr>
            </a:p>
          </p:txBody>
        </p:sp>
        <p:sp>
          <p:nvSpPr>
            <p:cNvPr id="1725" name="Google Shape;1725;p17"/>
            <p:cNvSpPr txBox="1"/>
            <p:nvPr/>
          </p:nvSpPr>
          <p:spPr>
            <a:xfrm>
              <a:off x="7578250" y="2019250"/>
              <a:ext cx="991200" cy="293700"/>
            </a:xfrm>
            <a:prstGeom prst="rect">
              <a:avLst/>
            </a:prstGeom>
            <a:solidFill>
              <a:srgbClr val="76BE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Montserrat SemiBold"/>
                  <a:ea typeface="Montserrat SemiBold"/>
                  <a:cs typeface="Montserrat SemiBold"/>
                  <a:sym typeface="Montserrat SemiBold"/>
                </a:rPr>
                <a:t>Sustainable Government</a:t>
              </a:r>
              <a:endParaRPr sz="700">
                <a:solidFill>
                  <a:srgbClr val="FFFFFF"/>
                </a:solidFill>
                <a:latin typeface="Montserrat SemiBold"/>
                <a:ea typeface="Montserrat SemiBold"/>
                <a:cs typeface="Montserrat SemiBold"/>
                <a:sym typeface="Montserrat SemiBold"/>
              </a:endParaRPr>
            </a:p>
          </p:txBody>
        </p:sp>
      </p:grpSp>
      <p:grpSp>
        <p:nvGrpSpPr>
          <p:cNvPr id="1726" name="Google Shape;1726;p17"/>
          <p:cNvGrpSpPr/>
          <p:nvPr/>
        </p:nvGrpSpPr>
        <p:grpSpPr>
          <a:xfrm>
            <a:off x="322423" y="2786268"/>
            <a:ext cx="4532295" cy="874484"/>
            <a:chOff x="3768425" y="1758200"/>
            <a:chExt cx="3167001" cy="581400"/>
          </a:xfrm>
        </p:grpSpPr>
        <p:sp>
          <p:nvSpPr>
            <p:cNvPr id="1727" name="Google Shape;1727;p17"/>
            <p:cNvSpPr/>
            <p:nvPr/>
          </p:nvSpPr>
          <p:spPr>
            <a:xfrm>
              <a:off x="5131801" y="1912287"/>
              <a:ext cx="161700" cy="34800"/>
            </a:xfrm>
            <a:prstGeom prst="leftRightArrow">
              <a:avLst>
                <a:gd fmla="val 50000" name="adj1"/>
                <a:gd fmla="val 50000" name="adj2"/>
              </a:avLst>
            </a:prstGeom>
            <a:solidFill>
              <a:srgbClr val="6666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8" name="Google Shape;1728;p17"/>
            <p:cNvSpPr/>
            <p:nvPr/>
          </p:nvSpPr>
          <p:spPr>
            <a:xfrm>
              <a:off x="3875222" y="1758200"/>
              <a:ext cx="368700" cy="321000"/>
            </a:xfrm>
            <a:prstGeom prst="ellipse">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7"/>
            <p:cNvSpPr/>
            <p:nvPr/>
          </p:nvSpPr>
          <p:spPr>
            <a:xfrm>
              <a:off x="4657502" y="1769262"/>
              <a:ext cx="368700" cy="321000"/>
            </a:xfrm>
            <a:prstGeom prst="ellipse">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7"/>
            <p:cNvSpPr/>
            <p:nvPr/>
          </p:nvSpPr>
          <p:spPr>
            <a:xfrm>
              <a:off x="5439782" y="1769262"/>
              <a:ext cx="368700" cy="321000"/>
            </a:xfrm>
            <a:prstGeom prst="ellipse">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7"/>
            <p:cNvSpPr/>
            <p:nvPr/>
          </p:nvSpPr>
          <p:spPr>
            <a:xfrm>
              <a:off x="6222062" y="1769262"/>
              <a:ext cx="368700" cy="321000"/>
            </a:xfrm>
            <a:prstGeom prst="ellipse">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7"/>
            <p:cNvSpPr/>
            <p:nvPr/>
          </p:nvSpPr>
          <p:spPr>
            <a:xfrm>
              <a:off x="5914081" y="1912287"/>
              <a:ext cx="161700" cy="34800"/>
            </a:xfrm>
            <a:prstGeom prst="leftRightArrow">
              <a:avLst>
                <a:gd fmla="val 50000" name="adj1"/>
                <a:gd fmla="val 50000" name="adj2"/>
              </a:avLst>
            </a:prstGeom>
            <a:solidFill>
              <a:srgbClr val="6666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33" name="Google Shape;1733;p17"/>
            <p:cNvSpPr/>
            <p:nvPr/>
          </p:nvSpPr>
          <p:spPr>
            <a:xfrm>
              <a:off x="4410361" y="1912287"/>
              <a:ext cx="161700" cy="34800"/>
            </a:xfrm>
            <a:prstGeom prst="leftRightArrow">
              <a:avLst>
                <a:gd fmla="val 50000" name="adj1"/>
                <a:gd fmla="val 50000" name="adj2"/>
              </a:avLst>
            </a:prstGeom>
            <a:solidFill>
              <a:srgbClr val="6666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34" name="Google Shape;1734;p17"/>
            <p:cNvSpPr txBox="1"/>
            <p:nvPr/>
          </p:nvSpPr>
          <p:spPr>
            <a:xfrm>
              <a:off x="3768425" y="2103500"/>
              <a:ext cx="565800" cy="23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434343"/>
                  </a:solidFill>
                  <a:latin typeface="Montserrat SemiBold"/>
                  <a:ea typeface="Montserrat SemiBold"/>
                  <a:cs typeface="Montserrat SemiBold"/>
                  <a:sym typeface="Montserrat SemiBold"/>
                </a:rPr>
                <a:t>Farmer</a:t>
              </a:r>
              <a:endParaRPr sz="700">
                <a:solidFill>
                  <a:srgbClr val="434343"/>
                </a:solidFill>
                <a:latin typeface="Montserrat SemiBold"/>
                <a:ea typeface="Montserrat SemiBold"/>
                <a:cs typeface="Montserrat SemiBold"/>
                <a:sym typeface="Montserrat SemiBold"/>
              </a:endParaRPr>
            </a:p>
          </p:txBody>
        </p:sp>
        <p:sp>
          <p:nvSpPr>
            <p:cNvPr id="1735" name="Google Shape;1735;p17"/>
            <p:cNvSpPr txBox="1"/>
            <p:nvPr/>
          </p:nvSpPr>
          <p:spPr>
            <a:xfrm>
              <a:off x="4573524" y="2103500"/>
              <a:ext cx="648000" cy="23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434343"/>
                  </a:solidFill>
                  <a:latin typeface="Montserrat SemiBold"/>
                  <a:ea typeface="Montserrat SemiBold"/>
                  <a:cs typeface="Montserrat SemiBold"/>
                  <a:sym typeface="Montserrat SemiBold"/>
                </a:rPr>
                <a:t>Sucafina</a:t>
              </a:r>
              <a:endParaRPr sz="700">
                <a:solidFill>
                  <a:srgbClr val="434343"/>
                </a:solidFill>
                <a:latin typeface="Montserrat SemiBold"/>
                <a:ea typeface="Montserrat SemiBold"/>
                <a:cs typeface="Montserrat SemiBold"/>
                <a:sym typeface="Montserrat SemiBold"/>
              </a:endParaRPr>
            </a:p>
          </p:txBody>
        </p:sp>
        <p:sp>
          <p:nvSpPr>
            <p:cNvPr id="1736" name="Google Shape;1736;p17"/>
            <p:cNvSpPr txBox="1"/>
            <p:nvPr/>
          </p:nvSpPr>
          <p:spPr>
            <a:xfrm>
              <a:off x="5419129" y="2103500"/>
              <a:ext cx="565800" cy="23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434343"/>
                  </a:solidFill>
                  <a:latin typeface="Montserrat SemiBold"/>
                  <a:ea typeface="Montserrat SemiBold"/>
                  <a:cs typeface="Montserrat SemiBold"/>
                  <a:sym typeface="Montserrat SemiBold"/>
                </a:rPr>
                <a:t>Roaster</a:t>
              </a:r>
              <a:endParaRPr sz="700">
                <a:solidFill>
                  <a:srgbClr val="434343"/>
                </a:solidFill>
                <a:latin typeface="Montserrat SemiBold"/>
                <a:ea typeface="Montserrat SemiBold"/>
                <a:cs typeface="Montserrat SemiBold"/>
                <a:sym typeface="Montserrat SemiBold"/>
              </a:endParaRPr>
            </a:p>
          </p:txBody>
        </p:sp>
        <p:sp>
          <p:nvSpPr>
            <p:cNvPr id="1737" name="Google Shape;1737;p17"/>
            <p:cNvSpPr txBox="1"/>
            <p:nvPr/>
          </p:nvSpPr>
          <p:spPr>
            <a:xfrm>
              <a:off x="6212126" y="2103500"/>
              <a:ext cx="723300" cy="23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434343"/>
                  </a:solidFill>
                  <a:latin typeface="Montserrat SemiBold"/>
                  <a:ea typeface="Montserrat SemiBold"/>
                  <a:cs typeface="Montserrat SemiBold"/>
                  <a:sym typeface="Montserrat SemiBold"/>
                </a:rPr>
                <a:t>Consumer</a:t>
              </a:r>
              <a:endParaRPr sz="700">
                <a:solidFill>
                  <a:srgbClr val="434343"/>
                </a:solidFill>
                <a:latin typeface="Montserrat SemiBold"/>
                <a:ea typeface="Montserrat SemiBold"/>
                <a:cs typeface="Montserrat SemiBold"/>
                <a:sym typeface="Montserrat SemiBold"/>
              </a:endParaRPr>
            </a:p>
          </p:txBody>
        </p:sp>
        <p:pic>
          <p:nvPicPr>
            <p:cNvPr id="1738" name="Google Shape;1738;p17"/>
            <p:cNvPicPr preferRelativeResize="0"/>
            <p:nvPr/>
          </p:nvPicPr>
          <p:blipFill rotWithShape="1">
            <a:blip r:embed="rId6">
              <a:alphaModFix/>
            </a:blip>
            <a:srcRect b="44165" l="69810" r="18698" t="29547"/>
            <a:stretch/>
          </p:blipFill>
          <p:spPr>
            <a:xfrm>
              <a:off x="4674928" y="1809903"/>
              <a:ext cx="333600" cy="223500"/>
            </a:xfrm>
            <a:prstGeom prst="ellipse">
              <a:avLst/>
            </a:prstGeom>
            <a:noFill/>
            <a:ln>
              <a:noFill/>
            </a:ln>
          </p:spPr>
        </p:pic>
        <p:pic>
          <p:nvPicPr>
            <p:cNvPr id="1739" name="Google Shape;1739;p17"/>
            <p:cNvPicPr preferRelativeResize="0"/>
            <p:nvPr/>
          </p:nvPicPr>
          <p:blipFill>
            <a:blip r:embed="rId7">
              <a:alphaModFix/>
            </a:blip>
            <a:stretch>
              <a:fillRect/>
            </a:stretch>
          </p:blipFill>
          <p:spPr>
            <a:xfrm>
              <a:off x="3913883" y="1805504"/>
              <a:ext cx="256744" cy="223333"/>
            </a:xfrm>
            <a:prstGeom prst="rect">
              <a:avLst/>
            </a:prstGeom>
            <a:noFill/>
            <a:ln>
              <a:noFill/>
            </a:ln>
          </p:spPr>
        </p:pic>
        <p:pic>
          <p:nvPicPr>
            <p:cNvPr id="1740" name="Google Shape;1740;p17"/>
            <p:cNvPicPr preferRelativeResize="0"/>
            <p:nvPr/>
          </p:nvPicPr>
          <p:blipFill rotWithShape="1">
            <a:blip r:embed="rId8">
              <a:alphaModFix/>
            </a:blip>
            <a:srcRect b="0" l="0" r="0" t="0"/>
            <a:stretch/>
          </p:blipFill>
          <p:spPr>
            <a:xfrm>
              <a:off x="5490798" y="1805504"/>
              <a:ext cx="256747" cy="223333"/>
            </a:xfrm>
            <a:prstGeom prst="rect">
              <a:avLst/>
            </a:prstGeom>
            <a:noFill/>
            <a:ln>
              <a:noFill/>
            </a:ln>
          </p:spPr>
        </p:pic>
        <p:pic>
          <p:nvPicPr>
            <p:cNvPr id="1741" name="Google Shape;1741;p17"/>
            <p:cNvPicPr preferRelativeResize="0"/>
            <p:nvPr/>
          </p:nvPicPr>
          <p:blipFill rotWithShape="1">
            <a:blip r:embed="rId9">
              <a:alphaModFix/>
            </a:blip>
            <a:srcRect b="0" l="0" r="0" t="0"/>
            <a:stretch/>
          </p:blipFill>
          <p:spPr>
            <a:xfrm>
              <a:off x="6282994" y="1805504"/>
              <a:ext cx="256747" cy="223333"/>
            </a:xfrm>
            <a:prstGeom prst="rect">
              <a:avLst/>
            </a:prstGeom>
            <a:noFill/>
            <a:ln>
              <a:noFill/>
            </a:ln>
          </p:spPr>
        </p:pic>
      </p:grpSp>
      <p:sp>
        <p:nvSpPr>
          <p:cNvPr id="1742" name="Google Shape;1742;p17"/>
          <p:cNvSpPr txBox="1"/>
          <p:nvPr/>
        </p:nvSpPr>
        <p:spPr>
          <a:xfrm>
            <a:off x="160425" y="1949675"/>
            <a:ext cx="6265800" cy="748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800">
                <a:solidFill>
                  <a:schemeClr val="dk1"/>
                </a:solidFill>
                <a:latin typeface="Roboto"/>
                <a:ea typeface="Roboto"/>
                <a:cs typeface="Roboto"/>
                <a:sym typeface="Roboto"/>
              </a:rPr>
              <a:t>C</a:t>
            </a:r>
            <a:r>
              <a:rPr lang="en" sz="800">
                <a:solidFill>
                  <a:srgbClr val="222222"/>
                </a:solidFill>
                <a:latin typeface="Roboto"/>
                <a:ea typeface="Roboto"/>
                <a:cs typeface="Roboto"/>
                <a:sym typeface="Roboto"/>
              </a:rPr>
              <a:t>ropIn partnered with Sucafina in Jan 2021 to support its Coffee sustainability plan, by recording and tracking all sustainability activities with farmers for projects in Uganda, Rwanda, and Burundi. CropIn’s unique suite of solutions - SmartFarm</a:t>
            </a:r>
            <a:r>
              <a:rPr baseline="30000" lang="en" sz="800">
                <a:solidFill>
                  <a:srgbClr val="222222"/>
                </a:solidFill>
                <a:latin typeface="Roboto"/>
                <a:ea typeface="Roboto"/>
                <a:cs typeface="Roboto"/>
                <a:sym typeface="Roboto"/>
              </a:rPr>
              <a:t>®</a:t>
            </a:r>
            <a:r>
              <a:rPr lang="en" sz="800">
                <a:solidFill>
                  <a:srgbClr val="222222"/>
                </a:solidFill>
                <a:latin typeface="Roboto"/>
                <a:ea typeface="Roboto"/>
                <a:cs typeface="Roboto"/>
                <a:sym typeface="Roboto"/>
              </a:rPr>
              <a:t> and mWarehouse.</a:t>
            </a:r>
            <a:endParaRPr sz="800">
              <a:latin typeface="Roboto"/>
              <a:ea typeface="Roboto"/>
              <a:cs typeface="Roboto"/>
              <a:sym typeface="Roboto"/>
            </a:endParaRPr>
          </a:p>
        </p:txBody>
      </p:sp>
      <p:sp>
        <p:nvSpPr>
          <p:cNvPr id="1743" name="Google Shape;1743;p17"/>
          <p:cNvSpPr txBox="1"/>
          <p:nvPr/>
        </p:nvSpPr>
        <p:spPr>
          <a:xfrm>
            <a:off x="6607125" y="930700"/>
            <a:ext cx="2536800" cy="392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50">
                <a:latin typeface="Montserrat"/>
                <a:ea typeface="Montserrat"/>
                <a:cs typeface="Montserrat"/>
                <a:sym typeface="Montserrat"/>
              </a:rPr>
              <a:t>More than </a:t>
            </a:r>
            <a:r>
              <a:rPr b="1" lang="en" sz="700">
                <a:solidFill>
                  <a:srgbClr val="36939B"/>
                </a:solidFill>
                <a:latin typeface="Montserrat"/>
                <a:ea typeface="Montserrat"/>
                <a:cs typeface="Montserrat"/>
                <a:sym typeface="Montserrat"/>
              </a:rPr>
              <a:t>50 Field Supervisors</a:t>
            </a:r>
            <a:r>
              <a:rPr lang="en" sz="650">
                <a:latin typeface="Montserrat"/>
                <a:ea typeface="Montserrat"/>
                <a:cs typeface="Montserrat"/>
                <a:sym typeface="Montserrat"/>
              </a:rPr>
              <a:t> were trained and are currently Using the system:</a:t>
            </a:r>
            <a:endParaRPr sz="650">
              <a:latin typeface="Montserrat"/>
              <a:ea typeface="Montserrat"/>
              <a:cs typeface="Montserrat"/>
              <a:sym typeface="Montserrat"/>
            </a:endParaRPr>
          </a:p>
        </p:txBody>
      </p:sp>
      <p:sp>
        <p:nvSpPr>
          <p:cNvPr id="1744" name="Google Shape;1744;p17"/>
          <p:cNvSpPr txBox="1"/>
          <p:nvPr/>
        </p:nvSpPr>
        <p:spPr>
          <a:xfrm>
            <a:off x="167269" y="3592022"/>
            <a:ext cx="6710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Roboto"/>
                <a:ea typeface="Roboto"/>
                <a:cs typeface="Roboto"/>
                <a:sym typeface="Roboto"/>
              </a:rPr>
              <a:t>.</a:t>
            </a:r>
            <a:endParaRPr sz="800">
              <a:latin typeface="Montserrat"/>
              <a:ea typeface="Montserrat"/>
              <a:cs typeface="Montserrat"/>
              <a:sym typeface="Montserrat"/>
            </a:endParaRPr>
          </a:p>
        </p:txBody>
      </p:sp>
      <p:sp>
        <p:nvSpPr>
          <p:cNvPr id="1745" name="Google Shape;1745;p17"/>
          <p:cNvSpPr txBox="1"/>
          <p:nvPr/>
        </p:nvSpPr>
        <p:spPr>
          <a:xfrm>
            <a:off x="160413" y="3841146"/>
            <a:ext cx="6235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Roboto"/>
                <a:ea typeface="Roboto"/>
                <a:cs typeface="Roboto"/>
                <a:sym typeface="Roboto"/>
              </a:rPr>
              <a:t>Nearly 1,500 individual farmers have been trained so far, on financial literacy, Village Savings and Loan Associations and Good Agricultural Practices. The trainings are verifiable based on key information captured:</a:t>
            </a:r>
            <a:endParaRPr sz="800">
              <a:solidFill>
                <a:schemeClr val="dk1"/>
              </a:solidFill>
              <a:latin typeface="Roboto"/>
              <a:ea typeface="Roboto"/>
              <a:cs typeface="Roboto"/>
              <a:sym typeface="Roboto"/>
            </a:endParaRPr>
          </a:p>
          <a:p>
            <a:pPr indent="0" lvl="0" marL="0" rtl="0" algn="l">
              <a:spcBef>
                <a:spcPts val="0"/>
              </a:spcBef>
              <a:spcAft>
                <a:spcPts val="0"/>
              </a:spcAft>
              <a:buNone/>
            </a:pPr>
            <a:r>
              <a:t/>
            </a:r>
            <a:endParaRPr sz="800">
              <a:solidFill>
                <a:schemeClr val="dk1"/>
              </a:solidFill>
              <a:latin typeface="Roboto"/>
              <a:ea typeface="Roboto"/>
              <a:cs typeface="Roboto"/>
              <a:sym typeface="Roboto"/>
            </a:endParaRPr>
          </a:p>
          <a:p>
            <a:pPr indent="-279400" lvl="0" marL="457200" rtl="0" algn="l">
              <a:spcBef>
                <a:spcPts val="0"/>
              </a:spcBef>
              <a:spcAft>
                <a:spcPts val="0"/>
              </a:spcAft>
              <a:buClr>
                <a:schemeClr val="dk1"/>
              </a:buClr>
              <a:buSzPts val="800"/>
              <a:buFont typeface="Montserrat"/>
              <a:buChar char="➢"/>
            </a:pPr>
            <a:r>
              <a:rPr lang="en" sz="800">
                <a:solidFill>
                  <a:schemeClr val="dk1"/>
                </a:solidFill>
                <a:latin typeface="Roboto"/>
                <a:ea typeface="Roboto"/>
                <a:cs typeface="Roboto"/>
                <a:sym typeface="Roboto"/>
              </a:rPr>
              <a:t>GPS coordinates of where the training took place;</a:t>
            </a:r>
            <a:endParaRPr sz="800">
              <a:solidFill>
                <a:schemeClr val="dk1"/>
              </a:solidFill>
              <a:latin typeface="Montserrat"/>
              <a:ea typeface="Montserrat"/>
              <a:cs typeface="Montserrat"/>
              <a:sym typeface="Montserrat"/>
            </a:endParaRPr>
          </a:p>
          <a:p>
            <a:pPr indent="-279400" lvl="0" marL="457200" rtl="0" algn="l">
              <a:spcBef>
                <a:spcPts val="0"/>
              </a:spcBef>
              <a:spcAft>
                <a:spcPts val="0"/>
              </a:spcAft>
              <a:buClr>
                <a:schemeClr val="dk1"/>
              </a:buClr>
              <a:buSzPts val="800"/>
              <a:buFont typeface="Montserrat"/>
              <a:buChar char="➢"/>
            </a:pPr>
            <a:r>
              <a:rPr lang="en" sz="800">
                <a:solidFill>
                  <a:schemeClr val="dk1"/>
                </a:solidFill>
                <a:latin typeface="Roboto"/>
                <a:ea typeface="Roboto"/>
                <a:cs typeface="Roboto"/>
                <a:sym typeface="Roboto"/>
              </a:rPr>
              <a:t>Photographs of participants;</a:t>
            </a:r>
            <a:endParaRPr sz="800">
              <a:solidFill>
                <a:schemeClr val="dk1"/>
              </a:solidFill>
              <a:latin typeface="Roboto"/>
              <a:ea typeface="Roboto"/>
              <a:cs typeface="Roboto"/>
              <a:sym typeface="Roboto"/>
            </a:endParaRPr>
          </a:p>
          <a:p>
            <a:pPr indent="-279400" lvl="0" marL="457200" rtl="0" algn="l">
              <a:spcBef>
                <a:spcPts val="0"/>
              </a:spcBef>
              <a:spcAft>
                <a:spcPts val="0"/>
              </a:spcAft>
              <a:buClr>
                <a:schemeClr val="dk1"/>
              </a:buClr>
              <a:buSzPts val="800"/>
              <a:buFont typeface="Montserrat"/>
              <a:buChar char="➢"/>
            </a:pPr>
            <a:r>
              <a:rPr lang="en" sz="800">
                <a:solidFill>
                  <a:schemeClr val="dk1"/>
                </a:solidFill>
                <a:latin typeface="Roboto"/>
                <a:ea typeface="Roboto"/>
                <a:cs typeface="Roboto"/>
                <a:sym typeface="Roboto"/>
              </a:rPr>
              <a:t>Digitally signed attendance list</a:t>
            </a:r>
            <a:endParaRPr sz="800">
              <a:solidFill>
                <a:schemeClr val="dk1"/>
              </a:solidFill>
              <a:latin typeface="Roboto"/>
              <a:ea typeface="Roboto"/>
              <a:cs typeface="Roboto"/>
              <a:sym typeface="Roboto"/>
            </a:endParaRPr>
          </a:p>
        </p:txBody>
      </p:sp>
      <p:sp>
        <p:nvSpPr>
          <p:cNvPr id="1746" name="Google Shape;1746;p17"/>
          <p:cNvSpPr txBox="1"/>
          <p:nvPr/>
        </p:nvSpPr>
        <p:spPr>
          <a:xfrm>
            <a:off x="6734400" y="4178850"/>
            <a:ext cx="23046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latin typeface="Roboto"/>
                <a:ea typeface="Roboto"/>
                <a:cs typeface="Roboto"/>
                <a:sym typeface="Roboto"/>
              </a:rPr>
              <a:t>This project contributes to the below UNSDGS:</a:t>
            </a:r>
            <a:endParaRPr sz="800">
              <a:solidFill>
                <a:schemeClr val="dk1"/>
              </a:solidFill>
              <a:latin typeface="Roboto"/>
              <a:ea typeface="Roboto"/>
              <a:cs typeface="Roboto"/>
              <a:sym typeface="Roboto"/>
            </a:endParaRPr>
          </a:p>
        </p:txBody>
      </p:sp>
      <p:pic>
        <p:nvPicPr>
          <p:cNvPr id="1747" name="Google Shape;1747;p17"/>
          <p:cNvPicPr preferRelativeResize="0"/>
          <p:nvPr/>
        </p:nvPicPr>
        <p:blipFill>
          <a:blip r:embed="rId10">
            <a:alphaModFix/>
          </a:blip>
          <a:stretch>
            <a:fillRect/>
          </a:stretch>
        </p:blipFill>
        <p:spPr>
          <a:xfrm>
            <a:off x="6029534" y="4429664"/>
            <a:ext cx="750983" cy="709638"/>
          </a:xfrm>
          <a:prstGeom prst="rect">
            <a:avLst/>
          </a:prstGeom>
          <a:noFill/>
          <a:ln>
            <a:noFill/>
          </a:ln>
        </p:spPr>
      </p:pic>
      <p:pic>
        <p:nvPicPr>
          <p:cNvPr id="1748" name="Google Shape;1748;p17"/>
          <p:cNvPicPr preferRelativeResize="0"/>
          <p:nvPr/>
        </p:nvPicPr>
        <p:blipFill>
          <a:blip r:embed="rId11">
            <a:alphaModFix/>
          </a:blip>
          <a:stretch>
            <a:fillRect/>
          </a:stretch>
        </p:blipFill>
        <p:spPr>
          <a:xfrm>
            <a:off x="6833584" y="4430494"/>
            <a:ext cx="750980" cy="709612"/>
          </a:xfrm>
          <a:prstGeom prst="rect">
            <a:avLst/>
          </a:prstGeom>
          <a:noFill/>
          <a:ln>
            <a:noFill/>
          </a:ln>
        </p:spPr>
      </p:pic>
      <p:sp>
        <p:nvSpPr>
          <p:cNvPr id="1749" name="Google Shape;1749;p17"/>
          <p:cNvSpPr txBox="1"/>
          <p:nvPr/>
        </p:nvSpPr>
        <p:spPr>
          <a:xfrm>
            <a:off x="2802000" y="468300"/>
            <a:ext cx="4347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76BE28"/>
                </a:solidFill>
                <a:latin typeface="Montserrat SemiBold"/>
                <a:ea typeface="Montserrat SemiBold"/>
                <a:cs typeface="Montserrat SemiBold"/>
                <a:sym typeface="Montserrat SemiBold"/>
              </a:rPr>
              <a:t>From Bean To Cup: Ensuring An Effective Coffee Value Chain</a:t>
            </a:r>
            <a:endParaRPr/>
          </a:p>
        </p:txBody>
      </p:sp>
      <p:sp>
        <p:nvSpPr>
          <p:cNvPr id="1750" name="Google Shape;1750;p17"/>
          <p:cNvSpPr txBox="1"/>
          <p:nvPr/>
        </p:nvSpPr>
        <p:spPr>
          <a:xfrm>
            <a:off x="0" y="4835700"/>
            <a:ext cx="4532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0B5394"/>
                </a:solidFill>
              </a:rPr>
              <a:t>CROPIN Global Agricultural Development Centre, The Hague, Netherlands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pic>
        <p:nvPicPr>
          <p:cNvPr id="1755" name="Google Shape;1755;p18"/>
          <p:cNvPicPr preferRelativeResize="0"/>
          <p:nvPr/>
        </p:nvPicPr>
        <p:blipFill>
          <a:blip r:embed="rId3">
            <a:alphaModFix/>
          </a:blip>
          <a:stretch>
            <a:fillRect/>
          </a:stretch>
        </p:blipFill>
        <p:spPr>
          <a:xfrm>
            <a:off x="0" y="0"/>
            <a:ext cx="1783776" cy="972725"/>
          </a:xfrm>
          <a:prstGeom prst="rect">
            <a:avLst/>
          </a:prstGeom>
          <a:noFill/>
          <a:ln>
            <a:noFill/>
          </a:ln>
        </p:spPr>
      </p:pic>
      <p:sp>
        <p:nvSpPr>
          <p:cNvPr id="1756" name="Google Shape;1756;p18"/>
          <p:cNvSpPr txBox="1"/>
          <p:nvPr>
            <p:ph type="title"/>
          </p:nvPr>
        </p:nvSpPr>
        <p:spPr>
          <a:xfrm>
            <a:off x="1936175" y="215300"/>
            <a:ext cx="6741900" cy="5421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38">
                <a:solidFill>
                  <a:srgbClr val="249C90"/>
                </a:solidFill>
              </a:rPr>
              <a:t>STRENGTHENING</a:t>
            </a:r>
            <a:r>
              <a:rPr b="1" lang="en" sz="1900">
                <a:solidFill>
                  <a:srgbClr val="079FD6"/>
                </a:solidFill>
                <a:latin typeface="Montserrat"/>
                <a:ea typeface="Montserrat"/>
                <a:cs typeface="Montserrat"/>
                <a:sym typeface="Montserrat"/>
              </a:rPr>
              <a:t> </a:t>
            </a:r>
            <a:r>
              <a:rPr b="1" lang="en" sz="1438">
                <a:solidFill>
                  <a:srgbClr val="249C90"/>
                </a:solidFill>
              </a:rPr>
              <a:t>ORGANIC</a:t>
            </a:r>
            <a:r>
              <a:rPr b="1" lang="en" sz="1900">
                <a:solidFill>
                  <a:srgbClr val="079FD6"/>
                </a:solidFill>
                <a:latin typeface="Montserrat"/>
                <a:ea typeface="Montserrat"/>
                <a:cs typeface="Montserrat"/>
                <a:sym typeface="Montserrat"/>
              </a:rPr>
              <a:t> </a:t>
            </a:r>
            <a:r>
              <a:rPr b="1" lang="en" sz="1438">
                <a:solidFill>
                  <a:srgbClr val="249C90"/>
                </a:solidFill>
              </a:rPr>
              <a:t>PRODUCTION</a:t>
            </a:r>
            <a:r>
              <a:rPr b="1" lang="en" sz="1900">
                <a:solidFill>
                  <a:srgbClr val="079FD6"/>
                </a:solidFill>
                <a:latin typeface="Montserrat"/>
                <a:ea typeface="Montserrat"/>
                <a:cs typeface="Montserrat"/>
                <a:sym typeface="Montserrat"/>
              </a:rPr>
              <a:t> - </a:t>
            </a:r>
            <a:r>
              <a:rPr b="1" lang="en" sz="1438">
                <a:solidFill>
                  <a:srgbClr val="249C90"/>
                </a:solidFill>
              </a:rPr>
              <a:t>SUMINTER</a:t>
            </a:r>
            <a:endParaRPr b="1" sz="1400">
              <a:solidFill>
                <a:srgbClr val="079FD6"/>
              </a:solidFill>
              <a:latin typeface="Montserrat"/>
              <a:ea typeface="Montserrat"/>
              <a:cs typeface="Montserrat"/>
              <a:sym typeface="Montserrat"/>
            </a:endParaRPr>
          </a:p>
          <a:p>
            <a:pPr indent="0" lvl="0" marL="0" rtl="0" algn="just">
              <a:lnSpc>
                <a:spcPct val="115000"/>
              </a:lnSpc>
              <a:spcBef>
                <a:spcPts val="0"/>
              </a:spcBef>
              <a:spcAft>
                <a:spcPts val="0"/>
              </a:spcAft>
              <a:buClr>
                <a:schemeClr val="dk1"/>
              </a:buClr>
              <a:buSzPts val="1100"/>
              <a:buFont typeface="Arial"/>
              <a:buNone/>
            </a:pPr>
            <a:r>
              <a:t/>
            </a:r>
            <a:endParaRPr b="1" sz="1438">
              <a:solidFill>
                <a:srgbClr val="249C90"/>
              </a:solidFill>
            </a:endParaRPr>
          </a:p>
          <a:p>
            <a:pPr indent="0" lvl="0" marL="0" rtl="0" algn="l">
              <a:spcBef>
                <a:spcPts val="0"/>
              </a:spcBef>
              <a:spcAft>
                <a:spcPts val="0"/>
              </a:spcAft>
              <a:buNone/>
            </a:pPr>
            <a:r>
              <a:t/>
            </a:r>
            <a:endParaRPr sz="2100">
              <a:solidFill>
                <a:srgbClr val="079FD6"/>
              </a:solidFill>
              <a:latin typeface="Montserrat SemiBold"/>
              <a:ea typeface="Montserrat SemiBold"/>
              <a:cs typeface="Montserrat SemiBold"/>
              <a:sym typeface="Montserrat SemiBold"/>
            </a:endParaRPr>
          </a:p>
        </p:txBody>
      </p:sp>
      <p:pic>
        <p:nvPicPr>
          <p:cNvPr id="1757" name="Google Shape;1757;p18"/>
          <p:cNvPicPr preferRelativeResize="0"/>
          <p:nvPr/>
        </p:nvPicPr>
        <p:blipFill rotWithShape="1">
          <a:blip r:embed="rId4">
            <a:alphaModFix/>
          </a:blip>
          <a:srcRect b="0" l="828" r="31804" t="2229"/>
          <a:stretch/>
        </p:blipFill>
        <p:spPr>
          <a:xfrm>
            <a:off x="6273800" y="1060925"/>
            <a:ext cx="2870200" cy="3446250"/>
          </a:xfrm>
          <a:prstGeom prst="rect">
            <a:avLst/>
          </a:prstGeom>
          <a:noFill/>
          <a:ln>
            <a:noFill/>
          </a:ln>
          <a:effectLst>
            <a:outerShdw blurRad="57150" rotWithShape="0" algn="bl" dir="5400000" dist="19050">
              <a:srgbClr val="000000">
                <a:alpha val="50000"/>
              </a:srgbClr>
            </a:outerShdw>
          </a:effectLst>
        </p:spPr>
      </p:pic>
      <p:sp>
        <p:nvSpPr>
          <p:cNvPr id="1758" name="Google Shape;1758;p18"/>
          <p:cNvSpPr txBox="1"/>
          <p:nvPr/>
        </p:nvSpPr>
        <p:spPr>
          <a:xfrm>
            <a:off x="6369050" y="1489075"/>
            <a:ext cx="2645700" cy="2628900"/>
          </a:xfrm>
          <a:prstGeom prst="rect">
            <a:avLst/>
          </a:prstGeom>
          <a:solidFill>
            <a:srgbClr val="202124">
              <a:alpha val="60890"/>
            </a:srgbClr>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950">
              <a:solidFill>
                <a:srgbClr val="FFFFFF"/>
              </a:solidFill>
              <a:latin typeface="Montserrat"/>
              <a:ea typeface="Montserrat"/>
              <a:cs typeface="Montserrat"/>
              <a:sym typeface="Montserrat"/>
            </a:endParaRPr>
          </a:p>
        </p:txBody>
      </p:sp>
      <p:sp>
        <p:nvSpPr>
          <p:cNvPr id="1759" name="Google Shape;1759;p18"/>
          <p:cNvSpPr txBox="1"/>
          <p:nvPr/>
        </p:nvSpPr>
        <p:spPr>
          <a:xfrm>
            <a:off x="6483350" y="1290250"/>
            <a:ext cx="2531400" cy="2938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b="1" sz="1300">
              <a:solidFill>
                <a:schemeClr val="lt1"/>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rPr b="1" lang="en" sz="1300">
                <a:solidFill>
                  <a:schemeClr val="lt1"/>
                </a:solidFill>
                <a:latin typeface="Montserrat"/>
                <a:ea typeface="Montserrat"/>
                <a:cs typeface="Montserrat"/>
                <a:sym typeface="Montserrat"/>
              </a:rPr>
              <a:t>Impact</a:t>
            </a:r>
            <a:endParaRPr b="1" sz="1300">
              <a:solidFill>
                <a:schemeClr val="lt1"/>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b="1" sz="900">
              <a:solidFill>
                <a:srgbClr val="75A340"/>
              </a:solidFill>
              <a:latin typeface="Montserrat"/>
              <a:ea typeface="Montserrat"/>
              <a:cs typeface="Montserrat"/>
              <a:sym typeface="Montserrat"/>
            </a:endParaRPr>
          </a:p>
          <a:p>
            <a:pPr indent="-285750" lvl="0" marL="457200" rtl="0" algn="just">
              <a:lnSpc>
                <a:spcPct val="150000"/>
              </a:lnSpc>
              <a:spcBef>
                <a:spcPts val="0"/>
              </a:spcBef>
              <a:spcAft>
                <a:spcPts val="0"/>
              </a:spcAft>
              <a:buClr>
                <a:srgbClr val="FFFFFF"/>
              </a:buClr>
              <a:buSzPts val="900"/>
              <a:buFont typeface="Montserrat"/>
              <a:buChar char="●"/>
            </a:pPr>
            <a:r>
              <a:rPr lang="en" sz="900">
                <a:solidFill>
                  <a:srgbClr val="FFFFFF"/>
                </a:solidFill>
                <a:latin typeface="Montserrat"/>
                <a:ea typeface="Montserrat"/>
                <a:cs typeface="Montserrat"/>
                <a:sym typeface="Montserrat"/>
              </a:rPr>
              <a:t>Over </a:t>
            </a:r>
            <a:r>
              <a:rPr b="1" lang="en" sz="900">
                <a:solidFill>
                  <a:srgbClr val="FFFFFF"/>
                </a:solidFill>
                <a:latin typeface="Montserrat"/>
                <a:ea typeface="Montserrat"/>
                <a:cs typeface="Montserrat"/>
                <a:sym typeface="Montserrat"/>
              </a:rPr>
              <a:t>60k farmers</a:t>
            </a:r>
            <a:r>
              <a:rPr lang="en" sz="900">
                <a:solidFill>
                  <a:srgbClr val="FFFFFF"/>
                </a:solidFill>
                <a:latin typeface="Montserrat"/>
                <a:ea typeface="Montserrat"/>
                <a:cs typeface="Montserrat"/>
                <a:sym typeface="Montserrat"/>
              </a:rPr>
              <a:t> digitized </a:t>
            </a:r>
            <a:endParaRPr sz="900">
              <a:solidFill>
                <a:srgbClr val="FFFFFF"/>
              </a:solidFill>
              <a:latin typeface="Montserrat"/>
              <a:ea typeface="Montserrat"/>
              <a:cs typeface="Montserrat"/>
              <a:sym typeface="Montserrat"/>
            </a:endParaRPr>
          </a:p>
          <a:p>
            <a:pPr indent="-285750" lvl="0" marL="457200" rtl="0" algn="just">
              <a:lnSpc>
                <a:spcPct val="150000"/>
              </a:lnSpc>
              <a:spcBef>
                <a:spcPts val="0"/>
              </a:spcBef>
              <a:spcAft>
                <a:spcPts val="0"/>
              </a:spcAft>
              <a:buClr>
                <a:srgbClr val="FFFFFF"/>
              </a:buClr>
              <a:buSzPts val="900"/>
              <a:buFont typeface="Montserrat"/>
              <a:buChar char="●"/>
            </a:pPr>
            <a:r>
              <a:rPr b="1" lang="en" sz="900">
                <a:solidFill>
                  <a:srgbClr val="FFFFFF"/>
                </a:solidFill>
                <a:latin typeface="Montserrat"/>
                <a:ea typeface="Montserrat"/>
                <a:cs typeface="Montserrat"/>
                <a:sym typeface="Montserrat"/>
              </a:rPr>
              <a:t>65k plots</a:t>
            </a:r>
            <a:r>
              <a:rPr lang="en" sz="900">
                <a:solidFill>
                  <a:srgbClr val="FFFFFF"/>
                </a:solidFill>
                <a:latin typeface="Montserrat"/>
                <a:ea typeface="Montserrat"/>
                <a:cs typeface="Montserrat"/>
                <a:sym typeface="Montserrat"/>
              </a:rPr>
              <a:t> recorded </a:t>
            </a:r>
            <a:endParaRPr sz="900">
              <a:solidFill>
                <a:srgbClr val="FFFFFF"/>
              </a:solidFill>
              <a:latin typeface="Montserrat"/>
              <a:ea typeface="Montserrat"/>
              <a:cs typeface="Montserrat"/>
              <a:sym typeface="Montserrat"/>
            </a:endParaRPr>
          </a:p>
          <a:p>
            <a:pPr indent="-285750" lvl="0" marL="457200" rtl="0" algn="just">
              <a:lnSpc>
                <a:spcPct val="150000"/>
              </a:lnSpc>
              <a:spcBef>
                <a:spcPts val="0"/>
              </a:spcBef>
              <a:spcAft>
                <a:spcPts val="0"/>
              </a:spcAft>
              <a:buClr>
                <a:srgbClr val="FFFFFF"/>
              </a:buClr>
              <a:buSzPts val="900"/>
              <a:buFont typeface="Montserrat"/>
              <a:buChar char="●"/>
            </a:pPr>
            <a:r>
              <a:rPr b="1" lang="en" sz="900">
                <a:solidFill>
                  <a:srgbClr val="FFFFFF"/>
                </a:solidFill>
                <a:latin typeface="Montserrat"/>
                <a:ea typeface="Montserrat"/>
                <a:cs typeface="Montserrat"/>
                <a:sym typeface="Montserrat"/>
              </a:rPr>
              <a:t>14k+ acres</a:t>
            </a:r>
            <a:r>
              <a:rPr lang="en" sz="900">
                <a:solidFill>
                  <a:srgbClr val="FFFFFF"/>
                </a:solidFill>
                <a:latin typeface="Montserrat"/>
                <a:ea typeface="Montserrat"/>
                <a:cs typeface="Montserrat"/>
                <a:sym typeface="Montserrat"/>
              </a:rPr>
              <a:t> geotagged</a:t>
            </a:r>
            <a:endParaRPr sz="900">
              <a:solidFill>
                <a:srgbClr val="FFFFFF"/>
              </a:solidFill>
              <a:latin typeface="Montserrat"/>
              <a:ea typeface="Montserrat"/>
              <a:cs typeface="Montserrat"/>
              <a:sym typeface="Montserrat"/>
            </a:endParaRPr>
          </a:p>
          <a:p>
            <a:pPr indent="-285750" lvl="0" marL="457200" rtl="0" algn="just">
              <a:lnSpc>
                <a:spcPct val="150000"/>
              </a:lnSpc>
              <a:spcBef>
                <a:spcPts val="0"/>
              </a:spcBef>
              <a:spcAft>
                <a:spcPts val="0"/>
              </a:spcAft>
              <a:buClr>
                <a:srgbClr val="FFFFFF"/>
              </a:buClr>
              <a:buSzPts val="900"/>
              <a:buFont typeface="Montserrat"/>
              <a:buChar char="●"/>
            </a:pPr>
            <a:r>
              <a:rPr b="1" lang="en" sz="900">
                <a:solidFill>
                  <a:srgbClr val="FFFFFF"/>
                </a:solidFill>
                <a:latin typeface="Montserrat"/>
                <a:ea typeface="Montserrat"/>
                <a:cs typeface="Montserrat"/>
                <a:sym typeface="Montserrat"/>
              </a:rPr>
              <a:t>20+ crops </a:t>
            </a:r>
            <a:r>
              <a:rPr lang="en" sz="900">
                <a:solidFill>
                  <a:srgbClr val="FFFFFF"/>
                </a:solidFill>
                <a:latin typeface="Montserrat"/>
                <a:ea typeface="Montserrat"/>
                <a:cs typeface="Montserrat"/>
                <a:sym typeface="Montserrat"/>
              </a:rPr>
              <a:t>monitored</a:t>
            </a:r>
            <a:endParaRPr sz="900">
              <a:solidFill>
                <a:srgbClr val="FFFFFF"/>
              </a:solidFill>
              <a:latin typeface="Montserrat"/>
              <a:ea typeface="Montserrat"/>
              <a:cs typeface="Montserrat"/>
              <a:sym typeface="Montserrat"/>
            </a:endParaRPr>
          </a:p>
          <a:p>
            <a:pPr indent="-285750" lvl="0" marL="457200" rtl="0" algn="just">
              <a:lnSpc>
                <a:spcPct val="150000"/>
              </a:lnSpc>
              <a:spcBef>
                <a:spcPts val="0"/>
              </a:spcBef>
              <a:spcAft>
                <a:spcPts val="0"/>
              </a:spcAft>
              <a:buClr>
                <a:srgbClr val="FFFFFF"/>
              </a:buClr>
              <a:buSzPts val="900"/>
              <a:buFont typeface="Montserrat"/>
              <a:buChar char="●"/>
            </a:pPr>
            <a:r>
              <a:rPr lang="en" sz="900">
                <a:solidFill>
                  <a:srgbClr val="FFFFFF"/>
                </a:solidFill>
                <a:latin typeface="Montserrat"/>
                <a:ea typeface="Montserrat"/>
                <a:cs typeface="Montserrat"/>
                <a:sym typeface="Montserrat"/>
              </a:rPr>
              <a:t>Complete Technology Adoption with over </a:t>
            </a:r>
            <a:r>
              <a:rPr b="1" lang="en" sz="900">
                <a:solidFill>
                  <a:srgbClr val="FFFFFF"/>
                </a:solidFill>
                <a:latin typeface="Montserrat"/>
                <a:ea typeface="Montserrat"/>
                <a:cs typeface="Montserrat"/>
                <a:sym typeface="Montserrat"/>
              </a:rPr>
              <a:t>70+ local resources </a:t>
            </a:r>
            <a:endParaRPr b="1" sz="900">
              <a:solidFill>
                <a:srgbClr val="FFFFFF"/>
              </a:solidFill>
              <a:latin typeface="Montserrat"/>
              <a:ea typeface="Montserrat"/>
              <a:cs typeface="Montserrat"/>
              <a:sym typeface="Montserrat"/>
            </a:endParaRPr>
          </a:p>
          <a:p>
            <a:pPr indent="-285750" lvl="0" marL="457200" rtl="0" algn="just">
              <a:lnSpc>
                <a:spcPct val="150000"/>
              </a:lnSpc>
              <a:spcBef>
                <a:spcPts val="0"/>
              </a:spcBef>
              <a:spcAft>
                <a:spcPts val="0"/>
              </a:spcAft>
              <a:buClr>
                <a:srgbClr val="FFFFFF"/>
              </a:buClr>
              <a:buSzPts val="900"/>
              <a:buFont typeface="Montserrat"/>
              <a:buChar char="●"/>
            </a:pPr>
            <a:r>
              <a:rPr lang="en" sz="900">
                <a:solidFill>
                  <a:srgbClr val="FFFFFF"/>
                </a:solidFill>
                <a:latin typeface="Montserrat"/>
                <a:ea typeface="Montserrat"/>
                <a:cs typeface="Montserrat"/>
                <a:sym typeface="Montserrat"/>
              </a:rPr>
              <a:t>End-to-end traceability  from Nursery to Trade</a:t>
            </a:r>
            <a:endParaRPr sz="900">
              <a:solidFill>
                <a:srgbClr val="FFFFFF"/>
              </a:solidFill>
              <a:latin typeface="Montserrat"/>
              <a:ea typeface="Montserrat"/>
              <a:cs typeface="Montserrat"/>
              <a:sym typeface="Montserrat"/>
            </a:endParaRPr>
          </a:p>
          <a:p>
            <a:pPr indent="-285750" lvl="0" marL="457200" rtl="0" algn="just">
              <a:lnSpc>
                <a:spcPct val="150000"/>
              </a:lnSpc>
              <a:spcBef>
                <a:spcPts val="0"/>
              </a:spcBef>
              <a:spcAft>
                <a:spcPts val="0"/>
              </a:spcAft>
              <a:buClr>
                <a:srgbClr val="FFFFFF"/>
              </a:buClr>
              <a:buSzPts val="900"/>
              <a:buFont typeface="Montserrat"/>
              <a:buChar char="●"/>
            </a:pPr>
            <a:r>
              <a:rPr b="1" lang="en" sz="900">
                <a:solidFill>
                  <a:srgbClr val="FFFFFF"/>
                </a:solidFill>
                <a:latin typeface="Montserrat"/>
                <a:ea typeface="Montserrat"/>
                <a:cs typeface="Montserrat"/>
                <a:sym typeface="Montserrat"/>
              </a:rPr>
              <a:t>100% transparency</a:t>
            </a:r>
            <a:r>
              <a:rPr lang="en" sz="900">
                <a:solidFill>
                  <a:srgbClr val="FFFFFF"/>
                </a:solidFill>
                <a:latin typeface="Montserrat"/>
                <a:ea typeface="Montserrat"/>
                <a:cs typeface="Montserrat"/>
                <a:sym typeface="Montserrat"/>
              </a:rPr>
              <a:t> through near real-time monitoring</a:t>
            </a:r>
            <a:endParaRPr sz="900">
              <a:solidFill>
                <a:srgbClr val="FFFFFF"/>
              </a:solidFill>
              <a:latin typeface="Montserrat"/>
              <a:ea typeface="Montserrat"/>
              <a:cs typeface="Montserrat"/>
              <a:sym typeface="Montserrat"/>
            </a:endParaRPr>
          </a:p>
        </p:txBody>
      </p:sp>
      <p:sp>
        <p:nvSpPr>
          <p:cNvPr id="1760" name="Google Shape;1760;p18"/>
          <p:cNvSpPr txBox="1"/>
          <p:nvPr/>
        </p:nvSpPr>
        <p:spPr>
          <a:xfrm>
            <a:off x="161600" y="2139200"/>
            <a:ext cx="5732400" cy="2354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sz="300">
              <a:solidFill>
                <a:srgbClr val="222222"/>
              </a:solidFill>
              <a:latin typeface="Montserrat"/>
              <a:ea typeface="Montserrat"/>
              <a:cs typeface="Montserrat"/>
              <a:sym typeface="Montserrat"/>
            </a:endParaRPr>
          </a:p>
          <a:p>
            <a:pPr indent="0" lvl="0" marL="0" marR="0" rtl="0" algn="l">
              <a:lnSpc>
                <a:spcPct val="100000"/>
              </a:lnSpc>
              <a:spcBef>
                <a:spcPts val="0"/>
              </a:spcBef>
              <a:spcAft>
                <a:spcPts val="0"/>
              </a:spcAft>
              <a:buNone/>
            </a:pPr>
            <a:r>
              <a:rPr lang="en" sz="800">
                <a:solidFill>
                  <a:schemeClr val="dk1"/>
                </a:solidFill>
                <a:latin typeface="Roboto"/>
                <a:ea typeface="Roboto"/>
                <a:cs typeface="Roboto"/>
                <a:sym typeface="Roboto"/>
              </a:rPr>
              <a:t>Suminter adopted digitization in August 2018 to support its organic produce by recording and tracking all sustainability activities with farmers for projects in nine Indian states for-</a:t>
            </a:r>
            <a:endParaRPr sz="1100">
              <a:solidFill>
                <a:srgbClr val="318006"/>
              </a:solidFill>
              <a:latin typeface="Montserrat SemiBold"/>
              <a:ea typeface="Montserrat SemiBold"/>
              <a:cs typeface="Montserrat SemiBold"/>
              <a:sym typeface="Montserrat SemiBold"/>
            </a:endParaRPr>
          </a:p>
          <a:p>
            <a:pPr indent="0" lvl="0" marL="0" rtl="0" algn="just">
              <a:lnSpc>
                <a:spcPct val="115000"/>
              </a:lnSpc>
              <a:spcBef>
                <a:spcPts val="0"/>
              </a:spcBef>
              <a:spcAft>
                <a:spcPts val="0"/>
              </a:spcAft>
              <a:buNone/>
            </a:pPr>
            <a:r>
              <a:t/>
            </a:r>
            <a:endParaRPr sz="1000">
              <a:solidFill>
                <a:srgbClr val="222222"/>
              </a:solidFill>
              <a:latin typeface="Montserrat"/>
              <a:ea typeface="Montserrat"/>
              <a:cs typeface="Montserrat"/>
              <a:sym typeface="Montserrat"/>
            </a:endParaRPr>
          </a:p>
          <a:p>
            <a:pPr indent="-279400" lvl="0" marL="457200" marR="0" rtl="0" algn="l">
              <a:lnSpc>
                <a:spcPct val="100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Certifications &amp; Farmer data digitization </a:t>
            </a:r>
            <a:endParaRPr sz="1100">
              <a:solidFill>
                <a:srgbClr val="222222"/>
              </a:solidFill>
              <a:latin typeface="Montserrat"/>
              <a:ea typeface="Montserrat"/>
              <a:cs typeface="Montserrat"/>
              <a:sym typeface="Montserrat"/>
            </a:endParaRPr>
          </a:p>
          <a:p>
            <a:pPr indent="-279400" lvl="0" marL="457200" marR="0" rtl="0" algn="l">
              <a:lnSpc>
                <a:spcPct val="100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Digitize Farming and track activities to optimise the field team’s expenses</a:t>
            </a:r>
            <a:endParaRPr sz="1100">
              <a:solidFill>
                <a:srgbClr val="318006"/>
              </a:solidFill>
              <a:latin typeface="Montserrat SemiBold"/>
              <a:ea typeface="Montserrat SemiBold"/>
              <a:cs typeface="Montserrat SemiBold"/>
              <a:sym typeface="Montserrat SemiBold"/>
            </a:endParaRPr>
          </a:p>
          <a:p>
            <a:pPr indent="-279400" lvl="0" marL="457200" marR="0" rtl="0" algn="l">
              <a:lnSpc>
                <a:spcPct val="100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Provide the end to end traceability to the customer  through QR code, </a:t>
            </a:r>
            <a:endParaRPr sz="800">
              <a:solidFill>
                <a:schemeClr val="dk1"/>
              </a:solidFill>
              <a:latin typeface="Roboto"/>
              <a:ea typeface="Roboto"/>
              <a:cs typeface="Roboto"/>
              <a:sym typeface="Roboto"/>
            </a:endParaRPr>
          </a:p>
          <a:p>
            <a:pPr indent="-279400" lvl="0" marL="457200" marR="0" rtl="0" algn="l">
              <a:lnSpc>
                <a:spcPct val="100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Aid Suminter to revise pricing or give value addition to the produce. </a:t>
            </a:r>
            <a:endParaRPr sz="1100">
              <a:solidFill>
                <a:srgbClr val="222222"/>
              </a:solidFill>
              <a:latin typeface="Montserrat"/>
              <a:ea typeface="Montserrat"/>
              <a:cs typeface="Montserrat"/>
              <a:sym typeface="Montserrat"/>
            </a:endParaRPr>
          </a:p>
        </p:txBody>
      </p:sp>
      <p:sp>
        <p:nvSpPr>
          <p:cNvPr id="1761" name="Google Shape;1761;p18"/>
          <p:cNvSpPr txBox="1"/>
          <p:nvPr/>
        </p:nvSpPr>
        <p:spPr>
          <a:xfrm>
            <a:off x="161600" y="1520150"/>
            <a:ext cx="5779800" cy="128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800">
                <a:solidFill>
                  <a:schemeClr val="dk1"/>
                </a:solidFill>
                <a:latin typeface="Roboto"/>
                <a:ea typeface="Roboto"/>
                <a:cs typeface="Roboto"/>
                <a:sym typeface="Roboto"/>
              </a:rPr>
              <a:t>Suminter India Organics is a privately held supplier of certified organic products from India to Europe and the United States. Suminter is working across nine Indian states for 1,10,000 acres of certified agriculture land to grow, harvest and process organic goods.</a:t>
            </a:r>
            <a:endParaRPr sz="1100">
              <a:solidFill>
                <a:schemeClr val="dk1"/>
              </a:solidFill>
              <a:latin typeface="Montserrat"/>
              <a:ea typeface="Montserrat"/>
              <a:cs typeface="Montserrat"/>
              <a:sym typeface="Montserrat"/>
            </a:endParaRPr>
          </a:p>
        </p:txBody>
      </p:sp>
      <p:sp>
        <p:nvSpPr>
          <p:cNvPr id="1762" name="Google Shape;1762;p18"/>
          <p:cNvSpPr txBox="1"/>
          <p:nvPr/>
        </p:nvSpPr>
        <p:spPr>
          <a:xfrm>
            <a:off x="0" y="4838050"/>
            <a:ext cx="446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0B5394"/>
                </a:solidFill>
              </a:rPr>
              <a:t>CROPIN Global Agricultural Development Centre, The Hague, Netherlands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pic>
        <p:nvPicPr>
          <p:cNvPr id="1767" name="Google Shape;1767;p19"/>
          <p:cNvPicPr preferRelativeResize="0"/>
          <p:nvPr/>
        </p:nvPicPr>
        <p:blipFill>
          <a:blip r:embed="rId3">
            <a:alphaModFix/>
          </a:blip>
          <a:stretch>
            <a:fillRect/>
          </a:stretch>
        </p:blipFill>
        <p:spPr>
          <a:xfrm>
            <a:off x="0" y="0"/>
            <a:ext cx="1729574" cy="992701"/>
          </a:xfrm>
          <a:prstGeom prst="rect">
            <a:avLst/>
          </a:prstGeom>
          <a:noFill/>
          <a:ln>
            <a:noFill/>
          </a:ln>
        </p:spPr>
      </p:pic>
      <p:sp>
        <p:nvSpPr>
          <p:cNvPr id="1768" name="Google Shape;1768;p19"/>
          <p:cNvSpPr txBox="1"/>
          <p:nvPr/>
        </p:nvSpPr>
        <p:spPr>
          <a:xfrm>
            <a:off x="1819275" y="116025"/>
            <a:ext cx="6997800" cy="627300"/>
          </a:xfrm>
          <a:prstGeom prst="rect">
            <a:avLst/>
          </a:prstGeom>
          <a:noFill/>
          <a:ln>
            <a:noFill/>
          </a:ln>
        </p:spPr>
        <p:txBody>
          <a:bodyPr anchorCtr="0" anchor="t" bIns="91425" lIns="91425" spcFirstLastPara="1" rIns="91425" wrap="square" tIns="91425">
            <a:spAutoFit/>
          </a:bodyPr>
          <a:lstStyle/>
          <a:p>
            <a:pPr indent="0" lvl="0" marL="0" rtl="0" algn="ctr">
              <a:spcBef>
                <a:spcPts val="320"/>
              </a:spcBef>
              <a:spcAft>
                <a:spcPts val="0"/>
              </a:spcAft>
              <a:buNone/>
            </a:pPr>
            <a:r>
              <a:rPr b="1" lang="en" sz="1438">
                <a:solidFill>
                  <a:srgbClr val="249C90"/>
                </a:solidFill>
              </a:rPr>
              <a:t>LEVERAGING TECHNOLOGY TO AID SMALLHOLDER COTTON FARMERS IN MOZAMBIQUE</a:t>
            </a:r>
            <a:endParaRPr b="1" sz="1438">
              <a:solidFill>
                <a:srgbClr val="249C90"/>
              </a:solidFill>
            </a:endParaRPr>
          </a:p>
        </p:txBody>
      </p:sp>
      <p:sp>
        <p:nvSpPr>
          <p:cNvPr id="1769" name="Google Shape;1769;p19"/>
          <p:cNvSpPr txBox="1"/>
          <p:nvPr>
            <p:ph idx="4294967295" type="body"/>
          </p:nvPr>
        </p:nvSpPr>
        <p:spPr>
          <a:xfrm>
            <a:off x="161725" y="1297550"/>
            <a:ext cx="5559600" cy="1335600"/>
          </a:xfrm>
          <a:prstGeom prst="rect">
            <a:avLst/>
          </a:prstGeom>
          <a:noFill/>
          <a:ln>
            <a:noFill/>
          </a:ln>
        </p:spPr>
        <p:txBody>
          <a:bodyPr anchorCtr="0" anchor="t" bIns="45700" lIns="91425" spcFirstLastPara="1" rIns="91425" wrap="square" tIns="45700">
            <a:normAutofit lnSpcReduction="20000"/>
          </a:bodyPr>
          <a:lstStyle/>
          <a:p>
            <a:pPr indent="0" lvl="0" marL="0" marR="0" rtl="0" algn="just">
              <a:lnSpc>
                <a:spcPct val="100000"/>
              </a:lnSpc>
              <a:spcBef>
                <a:spcPts val="0"/>
              </a:spcBef>
              <a:spcAft>
                <a:spcPts val="0"/>
              </a:spcAft>
              <a:buClr>
                <a:srgbClr val="75A340"/>
              </a:buClr>
              <a:buSzPts val="1200"/>
              <a:buFont typeface="Cambria"/>
              <a:buNone/>
            </a:pPr>
            <a:r>
              <a:rPr b="1" i="0" lang="en" sz="800" u="none" cap="none" strike="noStrike">
                <a:solidFill>
                  <a:srgbClr val="75A340"/>
                </a:solidFill>
                <a:latin typeface="Montserrat"/>
                <a:ea typeface="Montserrat"/>
                <a:cs typeface="Montserrat"/>
                <a:sym typeface="Montserrat"/>
              </a:rPr>
              <a:t>The Challenge</a:t>
            </a:r>
            <a:endParaRPr b="1" i="0" sz="800" u="none" cap="none" strike="noStrike">
              <a:solidFill>
                <a:srgbClr val="75A340"/>
              </a:solidFill>
              <a:latin typeface="Montserrat"/>
              <a:ea typeface="Montserrat"/>
              <a:cs typeface="Montserrat"/>
              <a:sym typeface="Montserrat"/>
            </a:endParaRPr>
          </a:p>
          <a:p>
            <a:pPr indent="0" lvl="0" marL="0" marR="0" rtl="0" algn="just">
              <a:lnSpc>
                <a:spcPct val="100000"/>
              </a:lnSpc>
              <a:spcBef>
                <a:spcPts val="0"/>
              </a:spcBef>
              <a:spcAft>
                <a:spcPts val="0"/>
              </a:spcAft>
              <a:buClr>
                <a:srgbClr val="75A340"/>
              </a:buClr>
              <a:buSzPts val="1200"/>
              <a:buFont typeface="Cambria"/>
              <a:buNone/>
            </a:pPr>
            <a:r>
              <a:t/>
            </a:r>
            <a:endParaRPr b="1" sz="800">
              <a:solidFill>
                <a:srgbClr val="75A340"/>
              </a:solidFill>
              <a:latin typeface="Montserrat"/>
              <a:ea typeface="Montserrat"/>
              <a:cs typeface="Montserrat"/>
              <a:sym typeface="Montserrat"/>
            </a:endParaRPr>
          </a:p>
          <a:p>
            <a:pPr indent="0" lvl="0" marL="0" marR="0" rtl="0" algn="just">
              <a:lnSpc>
                <a:spcPct val="100000"/>
              </a:lnSpc>
              <a:spcBef>
                <a:spcPts val="0"/>
              </a:spcBef>
              <a:spcAft>
                <a:spcPts val="0"/>
              </a:spcAft>
              <a:buClr>
                <a:srgbClr val="75A340"/>
              </a:buClr>
              <a:buSzPts val="1200"/>
              <a:buFont typeface="Cambria"/>
              <a:buNone/>
            </a:pPr>
            <a:r>
              <a:t/>
            </a:r>
            <a:endParaRPr b="1" sz="200">
              <a:solidFill>
                <a:srgbClr val="75A340"/>
              </a:solidFill>
              <a:latin typeface="Montserrat"/>
              <a:ea typeface="Montserrat"/>
              <a:cs typeface="Montserrat"/>
              <a:sym typeface="Montserrat"/>
            </a:endParaRPr>
          </a:p>
          <a:p>
            <a:pPr indent="0" lvl="0" marL="0" marR="0" rtl="0" algn="l">
              <a:lnSpc>
                <a:spcPct val="100000"/>
              </a:lnSpc>
              <a:spcBef>
                <a:spcPts val="0"/>
              </a:spcBef>
              <a:spcAft>
                <a:spcPts val="0"/>
              </a:spcAft>
              <a:buNone/>
            </a:pPr>
            <a:r>
              <a:rPr lang="en" sz="800">
                <a:solidFill>
                  <a:schemeClr val="dk1"/>
                </a:solidFill>
                <a:latin typeface="Roboto"/>
                <a:ea typeface="Roboto"/>
                <a:cs typeface="Roboto"/>
                <a:sym typeface="Roboto"/>
              </a:rPr>
              <a:t>Plexus Cotton is an agribusiness specializing in cotton farming and trading. They partner with various players along the agri supply chain to ensure sustainable practices while maximizing profit. This particular project in Mozambique involved working with smallholder farmers to ensure sustainable utilization of resources while maintaining  complete traceability for CMIA (Cotton Made in Africa) certification.</a:t>
            </a:r>
            <a:endParaRPr sz="8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8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rPr lang="en" sz="800">
                <a:solidFill>
                  <a:schemeClr val="dk1"/>
                </a:solidFill>
                <a:latin typeface="Roboto"/>
                <a:ea typeface="Roboto"/>
                <a:cs typeface="Roboto"/>
                <a:sym typeface="Roboto"/>
              </a:rPr>
              <a:t>Working with the international non-profit organization Technoserve, Plexus wanted to digitize over 40,000 farmers who were intermittently engaged with them. Their priorities were successful tracking of field work, as well as monitoring of seed and chemical distribution.</a:t>
            </a:r>
            <a:endParaRPr sz="800">
              <a:solidFill>
                <a:schemeClr val="dk1"/>
              </a:solidFill>
              <a:latin typeface="Roboto"/>
              <a:ea typeface="Roboto"/>
              <a:cs typeface="Roboto"/>
              <a:sym typeface="Roboto"/>
            </a:endParaRPr>
          </a:p>
          <a:p>
            <a:pPr indent="0" lvl="0" marL="0" marR="0" rtl="0" algn="l">
              <a:lnSpc>
                <a:spcPct val="100000"/>
              </a:lnSpc>
              <a:spcBef>
                <a:spcPts val="240"/>
              </a:spcBef>
              <a:spcAft>
                <a:spcPts val="0"/>
              </a:spcAft>
              <a:buClr>
                <a:srgbClr val="555555"/>
              </a:buClr>
              <a:buSzPts val="1200"/>
              <a:buFont typeface="Arial"/>
              <a:buNone/>
            </a:pPr>
            <a:r>
              <a:t/>
            </a:r>
            <a:endParaRPr b="1" i="0" sz="1100" u="none" cap="none" strike="noStrike">
              <a:solidFill>
                <a:srgbClr val="555555"/>
              </a:solidFill>
              <a:latin typeface="Montserrat"/>
              <a:ea typeface="Montserrat"/>
              <a:cs typeface="Montserrat"/>
              <a:sym typeface="Montserrat"/>
            </a:endParaRPr>
          </a:p>
        </p:txBody>
      </p:sp>
      <p:sp>
        <p:nvSpPr>
          <p:cNvPr id="1770" name="Google Shape;1770;p19"/>
          <p:cNvSpPr txBox="1"/>
          <p:nvPr/>
        </p:nvSpPr>
        <p:spPr>
          <a:xfrm>
            <a:off x="6109800" y="1364550"/>
            <a:ext cx="3078300" cy="32046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75A340"/>
              </a:buClr>
              <a:buSzPts val="1200"/>
              <a:buFont typeface="Cambria"/>
              <a:buNone/>
            </a:pPr>
            <a:r>
              <a:rPr b="1" i="0" lang="en" sz="1200" u="none" cap="none" strike="noStrike">
                <a:solidFill>
                  <a:srgbClr val="75A340"/>
                </a:solidFill>
                <a:latin typeface="Montserrat"/>
                <a:ea typeface="Montserrat"/>
                <a:cs typeface="Montserrat"/>
                <a:sym typeface="Montserrat"/>
              </a:rPr>
              <a:t> </a:t>
            </a:r>
            <a:endParaRPr b="1" i="0" sz="1200" u="none" cap="none" strike="noStrike">
              <a:solidFill>
                <a:srgbClr val="75A340"/>
              </a:solidFill>
              <a:latin typeface="Montserrat"/>
              <a:ea typeface="Montserrat"/>
              <a:cs typeface="Montserrat"/>
              <a:sym typeface="Montserrat"/>
            </a:endParaRPr>
          </a:p>
          <a:p>
            <a:pPr indent="0" lvl="0" marL="0" marR="0" rtl="0" algn="just">
              <a:lnSpc>
                <a:spcPct val="100000"/>
              </a:lnSpc>
              <a:spcBef>
                <a:spcPts val="0"/>
              </a:spcBef>
              <a:spcAft>
                <a:spcPts val="0"/>
              </a:spcAft>
              <a:buClr>
                <a:srgbClr val="75A340"/>
              </a:buClr>
              <a:buSzPts val="1200"/>
              <a:buFont typeface="Cambria"/>
              <a:buNone/>
            </a:pPr>
            <a:r>
              <a:rPr b="1" i="0" lang="en" sz="1300" u="none" cap="none" strike="noStrike">
                <a:solidFill>
                  <a:srgbClr val="75A340"/>
                </a:solidFill>
                <a:latin typeface="Montserrat"/>
                <a:ea typeface="Montserrat"/>
                <a:cs typeface="Montserrat"/>
                <a:sym typeface="Montserrat"/>
              </a:rPr>
              <a:t>Impact</a:t>
            </a:r>
            <a:endParaRPr b="1" i="0" sz="1300" u="none" cap="none" strike="noStrike">
              <a:solidFill>
                <a:srgbClr val="75A340"/>
              </a:solidFill>
              <a:latin typeface="Montserrat"/>
              <a:ea typeface="Montserrat"/>
              <a:cs typeface="Montserrat"/>
              <a:sym typeface="Montserrat"/>
            </a:endParaRPr>
          </a:p>
          <a:p>
            <a:pPr indent="0" lvl="0" marL="0" marR="0" rtl="0" algn="just">
              <a:lnSpc>
                <a:spcPct val="100000"/>
              </a:lnSpc>
              <a:spcBef>
                <a:spcPts val="0"/>
              </a:spcBef>
              <a:spcAft>
                <a:spcPts val="0"/>
              </a:spcAft>
              <a:buClr>
                <a:srgbClr val="75A340"/>
              </a:buClr>
              <a:buSzPts val="1200"/>
              <a:buFont typeface="Cambria"/>
              <a:buNone/>
            </a:pPr>
            <a:r>
              <a:t/>
            </a:r>
            <a:endParaRPr b="1" i="0" sz="900" u="none" cap="none" strike="noStrike">
              <a:solidFill>
                <a:srgbClr val="75A340"/>
              </a:solidFill>
              <a:latin typeface="Montserrat"/>
              <a:ea typeface="Montserrat"/>
              <a:cs typeface="Montserrat"/>
              <a:sym typeface="Montserrat"/>
            </a:endParaRPr>
          </a:p>
          <a:p>
            <a:pPr indent="-133350" lvl="0" marL="171450" marR="0" rtl="0" algn="l">
              <a:lnSpc>
                <a:spcPct val="115000"/>
              </a:lnSpc>
              <a:spcBef>
                <a:spcPts val="0"/>
              </a:spcBef>
              <a:spcAft>
                <a:spcPts val="0"/>
              </a:spcAft>
              <a:buClr>
                <a:srgbClr val="3F3F3F"/>
              </a:buClr>
              <a:buSzPts val="1000"/>
              <a:buFont typeface="Cambria"/>
              <a:buChar char="•"/>
            </a:pPr>
            <a:r>
              <a:rPr b="1" i="0" lang="en" sz="1000" u="none" cap="none" strike="noStrike">
                <a:solidFill>
                  <a:schemeClr val="accent5"/>
                </a:solidFill>
                <a:latin typeface="Montserrat"/>
                <a:ea typeface="Montserrat"/>
                <a:cs typeface="Montserrat"/>
                <a:sym typeface="Montserrat"/>
              </a:rPr>
              <a:t>40,000+ farmers</a:t>
            </a:r>
            <a:r>
              <a:rPr i="0" lang="en" sz="1000" u="none" cap="none" strike="noStrike">
                <a:solidFill>
                  <a:srgbClr val="3F3F3F"/>
                </a:solidFill>
                <a:latin typeface="Montserrat"/>
                <a:ea typeface="Montserrat"/>
                <a:cs typeface="Montserrat"/>
                <a:sym typeface="Montserrat"/>
              </a:rPr>
              <a:t> digitized from seed to sale</a:t>
            </a:r>
            <a:endParaRPr i="0" sz="1000" u="none" cap="none" strike="noStrike">
              <a:solidFill>
                <a:srgbClr val="3F3F3F"/>
              </a:solidFill>
              <a:latin typeface="Montserrat"/>
              <a:ea typeface="Montserrat"/>
              <a:cs typeface="Montserrat"/>
              <a:sym typeface="Montserrat"/>
            </a:endParaRPr>
          </a:p>
          <a:p>
            <a:pPr indent="-133350" lvl="0" marL="171450" marR="0" rtl="0" algn="l">
              <a:lnSpc>
                <a:spcPct val="115000"/>
              </a:lnSpc>
              <a:spcBef>
                <a:spcPts val="0"/>
              </a:spcBef>
              <a:spcAft>
                <a:spcPts val="0"/>
              </a:spcAft>
              <a:buClr>
                <a:srgbClr val="3F3F3F"/>
              </a:buClr>
              <a:buSzPts val="1000"/>
              <a:buFont typeface="Cambria"/>
              <a:buChar char="•"/>
            </a:pPr>
            <a:r>
              <a:rPr b="1" i="0" lang="en" sz="1000" u="none" cap="none" strike="noStrike">
                <a:solidFill>
                  <a:schemeClr val="accent5"/>
                </a:solidFill>
                <a:latin typeface="Montserrat"/>
                <a:ea typeface="Montserrat"/>
                <a:cs typeface="Montserrat"/>
                <a:sym typeface="Montserrat"/>
              </a:rPr>
              <a:t>Over 180 field agents</a:t>
            </a:r>
            <a:r>
              <a:rPr i="0" lang="en" sz="1000" u="none" cap="none" strike="noStrike">
                <a:solidFill>
                  <a:srgbClr val="666666"/>
                </a:solidFill>
                <a:latin typeface="Montserrat"/>
                <a:ea typeface="Montserrat"/>
                <a:cs typeface="Montserrat"/>
                <a:sym typeface="Montserrat"/>
              </a:rPr>
              <a:t> trained and active on SmartFarm</a:t>
            </a:r>
            <a:endParaRPr i="0" sz="1000" u="none" cap="none" strike="noStrike">
              <a:solidFill>
                <a:srgbClr val="666666"/>
              </a:solidFill>
              <a:latin typeface="Montserrat"/>
              <a:ea typeface="Montserrat"/>
              <a:cs typeface="Montserrat"/>
              <a:sym typeface="Montserrat"/>
            </a:endParaRPr>
          </a:p>
          <a:p>
            <a:pPr indent="-133350" lvl="0" marL="171450" marR="0" rtl="0" algn="l">
              <a:lnSpc>
                <a:spcPct val="115000"/>
              </a:lnSpc>
              <a:spcBef>
                <a:spcPts val="0"/>
              </a:spcBef>
              <a:spcAft>
                <a:spcPts val="0"/>
              </a:spcAft>
              <a:buClr>
                <a:srgbClr val="666666"/>
              </a:buClr>
              <a:buSzPts val="1000"/>
              <a:buFont typeface="Roboto"/>
              <a:buChar char="•"/>
            </a:pPr>
            <a:r>
              <a:rPr b="1" i="0" lang="en" sz="1000" u="none" cap="none" strike="noStrike">
                <a:solidFill>
                  <a:schemeClr val="accent5"/>
                </a:solidFill>
                <a:latin typeface="Montserrat"/>
                <a:ea typeface="Montserrat"/>
                <a:cs typeface="Montserrat"/>
                <a:sym typeface="Montserrat"/>
              </a:rPr>
              <a:t>Digital Record keeping  </a:t>
            </a:r>
            <a:r>
              <a:rPr i="0" lang="en" sz="1000" u="none" cap="none" strike="noStrike">
                <a:solidFill>
                  <a:srgbClr val="666666"/>
                </a:solidFill>
                <a:latin typeface="Montserrat"/>
                <a:ea typeface="Montserrat"/>
                <a:cs typeface="Montserrat"/>
                <a:sym typeface="Montserrat"/>
              </a:rPr>
              <a:t>brought transparency, accountability and ease of doing business </a:t>
            </a:r>
            <a:endParaRPr i="0" sz="1000" u="none" cap="none" strike="noStrike">
              <a:solidFill>
                <a:srgbClr val="666666"/>
              </a:solidFill>
              <a:latin typeface="Montserrat"/>
              <a:ea typeface="Montserrat"/>
              <a:cs typeface="Montserrat"/>
              <a:sym typeface="Montserrat"/>
            </a:endParaRPr>
          </a:p>
          <a:p>
            <a:pPr indent="-133350" lvl="0" marL="171450" marR="0" rtl="0" algn="l">
              <a:lnSpc>
                <a:spcPct val="115000"/>
              </a:lnSpc>
              <a:spcBef>
                <a:spcPts val="0"/>
              </a:spcBef>
              <a:spcAft>
                <a:spcPts val="0"/>
              </a:spcAft>
              <a:buClr>
                <a:srgbClr val="3F3F3F"/>
              </a:buClr>
              <a:buSzPts val="1000"/>
              <a:buFont typeface="Roboto"/>
              <a:buChar char="•"/>
            </a:pPr>
            <a:r>
              <a:rPr b="1" i="0" lang="en" sz="1000" u="none" cap="none" strike="noStrike">
                <a:solidFill>
                  <a:schemeClr val="accent5"/>
                </a:solidFill>
                <a:latin typeface="Montserrat"/>
                <a:ea typeface="Montserrat"/>
                <a:cs typeface="Montserrat"/>
                <a:sym typeface="Montserrat"/>
              </a:rPr>
              <a:t>Seed and chemical distribution data</a:t>
            </a:r>
            <a:r>
              <a:rPr i="0" lang="en" sz="1000" u="none" cap="none" strike="noStrike">
                <a:solidFill>
                  <a:srgbClr val="666666"/>
                </a:solidFill>
                <a:latin typeface="Montserrat"/>
                <a:ea typeface="Montserrat"/>
                <a:cs typeface="Montserrat"/>
                <a:sym typeface="Montserrat"/>
              </a:rPr>
              <a:t> continuously being collected from end users for assessment</a:t>
            </a:r>
            <a:r>
              <a:rPr i="0" lang="en" sz="1000" u="none" cap="none" strike="noStrike">
                <a:solidFill>
                  <a:srgbClr val="3F3F3F"/>
                </a:solidFill>
                <a:latin typeface="Montserrat"/>
                <a:ea typeface="Montserrat"/>
                <a:cs typeface="Montserrat"/>
                <a:sym typeface="Montserrat"/>
              </a:rPr>
              <a:t>  </a:t>
            </a:r>
            <a:endParaRPr i="0" sz="1000" u="none" cap="none" strike="noStrike">
              <a:solidFill>
                <a:srgbClr val="666666"/>
              </a:solidFill>
              <a:latin typeface="Montserrat"/>
              <a:ea typeface="Montserrat"/>
              <a:cs typeface="Montserrat"/>
              <a:sym typeface="Montserrat"/>
            </a:endParaRPr>
          </a:p>
          <a:p>
            <a:pPr indent="-133350" lvl="0" marL="171450" marR="0" rtl="0" algn="l">
              <a:lnSpc>
                <a:spcPct val="115000"/>
              </a:lnSpc>
              <a:spcBef>
                <a:spcPts val="0"/>
              </a:spcBef>
              <a:spcAft>
                <a:spcPts val="0"/>
              </a:spcAft>
              <a:buClr>
                <a:srgbClr val="3F3F3F"/>
              </a:buClr>
              <a:buSzPts val="1000"/>
              <a:buFont typeface="Roboto"/>
              <a:buChar char="•"/>
            </a:pPr>
            <a:r>
              <a:rPr b="1" i="0" lang="en" sz="1000" u="none" cap="none" strike="noStrike">
                <a:solidFill>
                  <a:schemeClr val="accent5"/>
                </a:solidFill>
                <a:latin typeface="Montserrat"/>
                <a:ea typeface="Montserrat"/>
                <a:cs typeface="Montserrat"/>
                <a:sym typeface="Montserrat"/>
              </a:rPr>
              <a:t>Crop advisory </a:t>
            </a:r>
            <a:r>
              <a:rPr i="0" lang="en" sz="1000" u="none" cap="none" strike="noStrike">
                <a:solidFill>
                  <a:srgbClr val="666666"/>
                </a:solidFill>
                <a:latin typeface="Montserrat"/>
                <a:ea typeface="Montserrat"/>
                <a:cs typeface="Montserrat"/>
                <a:sym typeface="Montserrat"/>
              </a:rPr>
              <a:t>set up to help farmers during instances of weather risks,  pest infestations and disease</a:t>
            </a:r>
            <a:endParaRPr b="1" i="0" sz="800" u="none" cap="none" strike="noStrike">
              <a:solidFill>
                <a:srgbClr val="666666"/>
              </a:solidFill>
              <a:latin typeface="Montserrat"/>
              <a:ea typeface="Montserrat"/>
              <a:cs typeface="Montserrat"/>
              <a:sym typeface="Montserrat"/>
            </a:endParaRPr>
          </a:p>
          <a:p>
            <a:pPr indent="-69850" lvl="0" marL="171450" marR="0" rtl="0" algn="just">
              <a:lnSpc>
                <a:spcPct val="100000"/>
              </a:lnSpc>
              <a:spcBef>
                <a:spcPts val="0"/>
              </a:spcBef>
              <a:spcAft>
                <a:spcPts val="0"/>
              </a:spcAft>
              <a:buClr>
                <a:schemeClr val="dk1"/>
              </a:buClr>
              <a:buSzPts val="1100"/>
              <a:buFont typeface="Arial"/>
              <a:buNone/>
            </a:pPr>
            <a:r>
              <a:t/>
            </a:r>
            <a:endParaRPr i="0" sz="8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i="0" sz="1100" u="none" cap="none" strike="noStrike">
              <a:solidFill>
                <a:schemeClr val="dk1"/>
              </a:solidFill>
              <a:latin typeface="Montserrat"/>
              <a:ea typeface="Montserrat"/>
              <a:cs typeface="Montserrat"/>
              <a:sym typeface="Montserrat"/>
            </a:endParaRPr>
          </a:p>
        </p:txBody>
      </p:sp>
      <p:pic>
        <p:nvPicPr>
          <p:cNvPr id="1771" name="Google Shape;1771;p19"/>
          <p:cNvPicPr preferRelativeResize="0"/>
          <p:nvPr/>
        </p:nvPicPr>
        <p:blipFill rotWithShape="1">
          <a:blip r:embed="rId4">
            <a:alphaModFix/>
          </a:blip>
          <a:srcRect b="0" l="0" r="0" t="0"/>
          <a:stretch/>
        </p:blipFill>
        <p:spPr>
          <a:xfrm>
            <a:off x="717781" y="2319725"/>
            <a:ext cx="4001933" cy="2735050"/>
          </a:xfrm>
          <a:prstGeom prst="rect">
            <a:avLst/>
          </a:prstGeom>
          <a:noFill/>
          <a:ln>
            <a:noFill/>
          </a:ln>
        </p:spPr>
      </p:pic>
      <p:sp>
        <p:nvSpPr>
          <p:cNvPr id="1772" name="Google Shape;1772;p19"/>
          <p:cNvSpPr txBox="1"/>
          <p:nvPr/>
        </p:nvSpPr>
        <p:spPr>
          <a:xfrm>
            <a:off x="2822771" y="2504927"/>
            <a:ext cx="1279800" cy="27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Area Audit</a:t>
            </a:r>
            <a:endParaRPr i="0" sz="800" u="none" cap="none" strike="noStrike">
              <a:solidFill>
                <a:srgbClr val="318006"/>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900"/>
              <a:buFont typeface="Arial"/>
              <a:buNone/>
            </a:pPr>
            <a:r>
              <a:t/>
            </a:r>
            <a:endParaRPr i="0" sz="800" u="none" cap="none" strike="noStrike">
              <a:solidFill>
                <a:srgbClr val="318006"/>
              </a:solidFill>
              <a:latin typeface="Montserrat Medium"/>
              <a:ea typeface="Montserrat Medium"/>
              <a:cs typeface="Montserrat Medium"/>
              <a:sym typeface="Montserrat Medium"/>
            </a:endParaRPr>
          </a:p>
        </p:txBody>
      </p:sp>
      <p:sp>
        <p:nvSpPr>
          <p:cNvPr id="1773" name="Google Shape;1773;p19"/>
          <p:cNvSpPr txBox="1"/>
          <p:nvPr/>
        </p:nvSpPr>
        <p:spPr>
          <a:xfrm>
            <a:off x="451815" y="3033775"/>
            <a:ext cx="1706400" cy="53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Upload farmer </a:t>
            </a:r>
            <a:endParaRPr i="0" sz="800" u="none" cap="none" strike="noStrike">
              <a:solidFill>
                <a:srgbClr val="318006"/>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data and assign</a:t>
            </a:r>
            <a:br>
              <a:rPr i="0" lang="en" sz="800" u="none" cap="none" strike="noStrike">
                <a:solidFill>
                  <a:srgbClr val="318006"/>
                </a:solidFill>
                <a:latin typeface="Montserrat Medium"/>
                <a:ea typeface="Montserrat Medium"/>
                <a:cs typeface="Montserrat Medium"/>
                <a:sym typeface="Montserrat Medium"/>
              </a:rPr>
            </a:br>
            <a:r>
              <a:rPr i="0" lang="en" sz="800" u="none" cap="none" strike="noStrike">
                <a:solidFill>
                  <a:srgbClr val="318006"/>
                </a:solidFill>
                <a:latin typeface="Montserrat Medium"/>
                <a:ea typeface="Montserrat Medium"/>
                <a:cs typeface="Montserrat Medium"/>
                <a:sym typeface="Montserrat Medium"/>
              </a:rPr>
              <a:t> field agents</a:t>
            </a:r>
            <a:endParaRPr i="0" sz="800" u="none" cap="none" strike="noStrike">
              <a:solidFill>
                <a:srgbClr val="318006"/>
              </a:solidFill>
              <a:latin typeface="Montserrat Medium"/>
              <a:ea typeface="Montserrat Medium"/>
              <a:cs typeface="Montserrat Medium"/>
              <a:sym typeface="Montserrat Medium"/>
            </a:endParaRPr>
          </a:p>
        </p:txBody>
      </p:sp>
      <p:sp>
        <p:nvSpPr>
          <p:cNvPr id="1774" name="Google Shape;1774;p19"/>
          <p:cNvSpPr txBox="1"/>
          <p:nvPr/>
        </p:nvSpPr>
        <p:spPr>
          <a:xfrm>
            <a:off x="-1" y="4293951"/>
            <a:ext cx="1668000" cy="275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Track output of</a:t>
            </a:r>
            <a:br>
              <a:rPr i="0" lang="en" sz="800" u="none" cap="none" strike="noStrike">
                <a:solidFill>
                  <a:srgbClr val="318006"/>
                </a:solidFill>
                <a:latin typeface="Montserrat Medium"/>
                <a:ea typeface="Montserrat Medium"/>
                <a:cs typeface="Montserrat Medium"/>
                <a:sym typeface="Montserrat Medium"/>
              </a:rPr>
            </a:br>
            <a:r>
              <a:rPr i="0" lang="en" sz="800" u="none" cap="none" strike="noStrike">
                <a:solidFill>
                  <a:srgbClr val="318006"/>
                </a:solidFill>
                <a:latin typeface="Montserrat Medium"/>
                <a:ea typeface="Montserrat Medium"/>
                <a:cs typeface="Montserrat Medium"/>
                <a:sym typeface="Montserrat Medium"/>
              </a:rPr>
              <a:t>field agents</a:t>
            </a:r>
            <a:endParaRPr i="0" sz="800" u="none" cap="none" strike="noStrike">
              <a:solidFill>
                <a:srgbClr val="318006"/>
              </a:solidFill>
              <a:latin typeface="Montserrat Medium"/>
              <a:ea typeface="Montserrat Medium"/>
              <a:cs typeface="Montserrat Medium"/>
              <a:sym typeface="Montserrat Medium"/>
            </a:endParaRPr>
          </a:p>
        </p:txBody>
      </p:sp>
      <p:sp>
        <p:nvSpPr>
          <p:cNvPr id="1775" name="Google Shape;1775;p19"/>
          <p:cNvSpPr txBox="1"/>
          <p:nvPr/>
        </p:nvSpPr>
        <p:spPr>
          <a:xfrm>
            <a:off x="3479257" y="4018747"/>
            <a:ext cx="1668000" cy="27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Enter and </a:t>
            </a:r>
            <a:endParaRPr i="0" sz="800" u="none" cap="none" strike="noStrike">
              <a:solidFill>
                <a:srgbClr val="318006"/>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record seed, </a:t>
            </a:r>
            <a:endParaRPr i="0" sz="800" u="none" cap="none" strike="noStrike">
              <a:solidFill>
                <a:srgbClr val="318006"/>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chemical and </a:t>
            </a:r>
            <a:endParaRPr i="0" sz="800" u="none" cap="none" strike="noStrike">
              <a:solidFill>
                <a:srgbClr val="318006"/>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bag distribution </a:t>
            </a:r>
            <a:endParaRPr i="0" sz="800" u="none" cap="none" strike="noStrike">
              <a:solidFill>
                <a:srgbClr val="318006"/>
              </a:solidFill>
              <a:latin typeface="Montserrat Medium"/>
              <a:ea typeface="Montserrat Medium"/>
              <a:cs typeface="Montserrat Medium"/>
              <a:sym typeface="Montserrat Medium"/>
            </a:endParaRPr>
          </a:p>
        </p:txBody>
      </p:sp>
      <p:sp>
        <p:nvSpPr>
          <p:cNvPr id="1776" name="Google Shape;1776;p19"/>
          <p:cNvSpPr txBox="1"/>
          <p:nvPr/>
        </p:nvSpPr>
        <p:spPr>
          <a:xfrm>
            <a:off x="3723138" y="3033766"/>
            <a:ext cx="1823700" cy="27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800" u="none" cap="none" strike="noStrike">
                <a:solidFill>
                  <a:srgbClr val="318006"/>
                </a:solidFill>
                <a:latin typeface="Montserrat Medium"/>
                <a:ea typeface="Montserrat Medium"/>
                <a:cs typeface="Montserrat Medium"/>
                <a:sym typeface="Montserrat Medium"/>
              </a:rPr>
              <a:t>Capture and analyze</a:t>
            </a:r>
            <a:br>
              <a:rPr i="0" lang="en" sz="800" u="none" cap="none" strike="noStrike">
                <a:solidFill>
                  <a:srgbClr val="318006"/>
                </a:solidFill>
                <a:latin typeface="Montserrat Medium"/>
                <a:ea typeface="Montserrat Medium"/>
                <a:cs typeface="Montserrat Medium"/>
                <a:sym typeface="Montserrat Medium"/>
              </a:rPr>
            </a:br>
            <a:r>
              <a:rPr i="0" lang="en" sz="800" u="none" cap="none" strike="noStrike">
                <a:solidFill>
                  <a:srgbClr val="318006"/>
                </a:solidFill>
                <a:latin typeface="Montserrat Medium"/>
                <a:ea typeface="Montserrat Medium"/>
                <a:cs typeface="Montserrat Medium"/>
                <a:sym typeface="Montserrat Medium"/>
              </a:rPr>
              <a:t> harvest data</a:t>
            </a:r>
            <a:endParaRPr i="0" sz="800" u="none" cap="none" strike="noStrike">
              <a:solidFill>
                <a:srgbClr val="318006"/>
              </a:solidFill>
              <a:latin typeface="Montserrat Medium"/>
              <a:ea typeface="Montserrat Medium"/>
              <a:cs typeface="Montserrat Medium"/>
              <a:sym typeface="Montserrat Medium"/>
            </a:endParaRPr>
          </a:p>
        </p:txBody>
      </p:sp>
      <p:sp>
        <p:nvSpPr>
          <p:cNvPr id="1777" name="Google Shape;1777;p19"/>
          <p:cNvSpPr txBox="1"/>
          <p:nvPr/>
        </p:nvSpPr>
        <p:spPr>
          <a:xfrm>
            <a:off x="0" y="4835700"/>
            <a:ext cx="4311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0B5394"/>
                </a:solidFill>
              </a:rPr>
              <a:t>CROPIN Global Agricultural Development Centre, The Hague, Netherlands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1" name="Shape 1781"/>
        <p:cNvGrpSpPr/>
        <p:nvPr/>
      </p:nvGrpSpPr>
      <p:grpSpPr>
        <a:xfrm>
          <a:off x="0" y="0"/>
          <a:ext cx="0" cy="0"/>
          <a:chOff x="0" y="0"/>
          <a:chExt cx="0" cy="0"/>
        </a:xfrm>
      </p:grpSpPr>
      <p:sp>
        <p:nvSpPr>
          <p:cNvPr id="1782" name="Google Shape;1782;p20"/>
          <p:cNvSpPr txBox="1"/>
          <p:nvPr/>
        </p:nvSpPr>
        <p:spPr>
          <a:xfrm>
            <a:off x="2248950" y="2181225"/>
            <a:ext cx="4646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hlinkClick r:id="rId3"/>
              </a:rPr>
              <a:t>https://www.youtube.com/watch?v=U8b1-gzB9gU</a:t>
            </a:r>
            <a:endParaRPr/>
          </a:p>
          <a:p>
            <a:pPr indent="0" lvl="0" marL="0" rtl="0" algn="ctr">
              <a:spcBef>
                <a:spcPts val="0"/>
              </a:spcBef>
              <a:spcAft>
                <a:spcPts val="0"/>
              </a:spcAft>
              <a:buNone/>
            </a:pPr>
            <a:r>
              <a:t/>
            </a:r>
            <a:endParaRPr/>
          </a:p>
        </p:txBody>
      </p:sp>
      <p:pic>
        <p:nvPicPr>
          <p:cNvPr descr="CropIn_leaf_nuron.png" id="1783" name="Google Shape;1783;p20"/>
          <p:cNvPicPr preferRelativeResize="0"/>
          <p:nvPr/>
        </p:nvPicPr>
        <p:blipFill>
          <a:blip r:embed="rId4">
            <a:alphaModFix/>
          </a:blip>
          <a:stretch>
            <a:fillRect/>
          </a:stretch>
        </p:blipFill>
        <p:spPr>
          <a:xfrm>
            <a:off x="152400" y="152400"/>
            <a:ext cx="1005900" cy="391183"/>
          </a:xfrm>
          <a:prstGeom prst="rect">
            <a:avLst/>
          </a:prstGeom>
          <a:noFill/>
          <a:ln>
            <a:noFill/>
          </a:ln>
        </p:spPr>
      </p:pic>
      <p:pic>
        <p:nvPicPr>
          <p:cNvPr id="1784" name="Google Shape;1784;p20"/>
          <p:cNvPicPr preferRelativeResize="0"/>
          <p:nvPr/>
        </p:nvPicPr>
        <p:blipFill>
          <a:blip r:embed="rId5">
            <a:alphaModFix/>
          </a:blip>
          <a:stretch>
            <a:fillRect/>
          </a:stretch>
        </p:blipFill>
        <p:spPr>
          <a:xfrm>
            <a:off x="6880399" y="105625"/>
            <a:ext cx="1005891" cy="572701"/>
          </a:xfrm>
          <a:prstGeom prst="rect">
            <a:avLst/>
          </a:prstGeom>
          <a:noFill/>
          <a:ln>
            <a:noFill/>
          </a:ln>
        </p:spPr>
      </p:pic>
      <p:pic>
        <p:nvPicPr>
          <p:cNvPr id="1785" name="Google Shape;1785;p20"/>
          <p:cNvPicPr preferRelativeResize="0"/>
          <p:nvPr/>
        </p:nvPicPr>
        <p:blipFill>
          <a:blip r:embed="rId6">
            <a:alphaModFix/>
          </a:blip>
          <a:stretch>
            <a:fillRect/>
          </a:stretch>
        </p:blipFill>
        <p:spPr>
          <a:xfrm>
            <a:off x="8065475" y="105613"/>
            <a:ext cx="872550" cy="484743"/>
          </a:xfrm>
          <a:prstGeom prst="rect">
            <a:avLst/>
          </a:prstGeom>
          <a:noFill/>
          <a:ln>
            <a:noFill/>
          </a:ln>
        </p:spPr>
      </p:pic>
      <p:sp>
        <p:nvSpPr>
          <p:cNvPr id="1786" name="Google Shape;1786;p20"/>
          <p:cNvSpPr txBox="1"/>
          <p:nvPr/>
        </p:nvSpPr>
        <p:spPr>
          <a:xfrm>
            <a:off x="0" y="4835700"/>
            <a:ext cx="4311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0B5394"/>
                </a:solidFill>
              </a:rPr>
              <a:t>CROPIN Global Agricultural Development Centre, The Hague, Netherlands</a:t>
            </a:r>
            <a:endParaRPr/>
          </a:p>
        </p:txBody>
      </p:sp>
      <p:pic>
        <p:nvPicPr>
          <p:cNvPr id="1787" name="Google Shape;1787;p20"/>
          <p:cNvPicPr preferRelativeResize="0"/>
          <p:nvPr/>
        </p:nvPicPr>
        <p:blipFill>
          <a:blip r:embed="rId7">
            <a:alphaModFix amt="54000"/>
          </a:blip>
          <a:stretch>
            <a:fillRect/>
          </a:stretch>
        </p:blipFill>
        <p:spPr>
          <a:xfrm>
            <a:off x="0" y="3092100"/>
            <a:ext cx="2376284" cy="2051402"/>
          </a:xfrm>
          <a:prstGeom prst="rect">
            <a:avLst/>
          </a:prstGeom>
          <a:noFill/>
          <a:ln>
            <a:noFill/>
          </a:ln>
        </p:spPr>
      </p:pic>
      <p:pic>
        <p:nvPicPr>
          <p:cNvPr id="1788" name="Google Shape;1788;p20"/>
          <p:cNvPicPr preferRelativeResize="0"/>
          <p:nvPr/>
        </p:nvPicPr>
        <p:blipFill>
          <a:blip r:embed="rId8">
            <a:alphaModFix amt="63000"/>
          </a:blip>
          <a:stretch>
            <a:fillRect/>
          </a:stretch>
        </p:blipFill>
        <p:spPr>
          <a:xfrm>
            <a:off x="2376275" y="3092100"/>
            <a:ext cx="3077852" cy="2051400"/>
          </a:xfrm>
          <a:prstGeom prst="rect">
            <a:avLst/>
          </a:prstGeom>
          <a:noFill/>
          <a:ln>
            <a:noFill/>
          </a:ln>
        </p:spPr>
      </p:pic>
      <p:pic>
        <p:nvPicPr>
          <p:cNvPr id="1789" name="Google Shape;1789;p20"/>
          <p:cNvPicPr preferRelativeResize="0"/>
          <p:nvPr/>
        </p:nvPicPr>
        <p:blipFill>
          <a:blip r:embed="rId9">
            <a:alphaModFix amt="70000"/>
          </a:blip>
          <a:stretch>
            <a:fillRect/>
          </a:stretch>
        </p:blipFill>
        <p:spPr>
          <a:xfrm>
            <a:off x="5454127" y="3092100"/>
            <a:ext cx="2451149" cy="2051401"/>
          </a:xfrm>
          <a:prstGeom prst="rect">
            <a:avLst/>
          </a:prstGeom>
          <a:noFill/>
          <a:ln>
            <a:noFill/>
          </a:ln>
        </p:spPr>
      </p:pic>
      <p:pic>
        <p:nvPicPr>
          <p:cNvPr id="1790" name="Google Shape;1790;p20"/>
          <p:cNvPicPr preferRelativeResize="0"/>
          <p:nvPr/>
        </p:nvPicPr>
        <p:blipFill rotWithShape="1">
          <a:blip r:embed="rId10">
            <a:alphaModFix amt="65000"/>
          </a:blip>
          <a:srcRect b="0" l="0" r="26734" t="0"/>
          <a:stretch/>
        </p:blipFill>
        <p:spPr>
          <a:xfrm>
            <a:off x="7886303" y="3092100"/>
            <a:ext cx="1257702" cy="2051400"/>
          </a:xfrm>
          <a:prstGeom prst="rect">
            <a:avLst/>
          </a:prstGeom>
          <a:noFill/>
          <a:ln>
            <a:noFill/>
          </a:ln>
        </p:spPr>
      </p:pic>
      <p:sp>
        <p:nvSpPr>
          <p:cNvPr id="1791" name="Google Shape;1791;p20"/>
          <p:cNvSpPr txBox="1"/>
          <p:nvPr/>
        </p:nvSpPr>
        <p:spPr>
          <a:xfrm>
            <a:off x="2116200" y="1589625"/>
            <a:ext cx="4911600" cy="66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138">
                <a:solidFill>
                  <a:srgbClr val="249C90"/>
                </a:solidFill>
              </a:rPr>
              <a:t>THANK YOU</a:t>
            </a:r>
            <a:endParaRPr b="1" sz="3738"/>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